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498" r:id="rId8"/>
    <p:sldId id="544" r:id="rId9"/>
    <p:sldId id="545" r:id="rId10"/>
    <p:sldId id="546" r:id="rId11"/>
    <p:sldId id="427" r:id="rId12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NEU-HZ" panose="02010600010101010101" pitchFamily="2" charset="-122"/>
      <p:regular r:id="rId18"/>
      <p:italic r:id="rId19"/>
    </p:embeddedFont>
    <p:embeddedFont>
      <p:font typeface="方正小标宋_GBK" panose="03000509000000000000" pitchFamily="65" charset="-122"/>
      <p:regular r:id="rId20"/>
    </p:embeddedFont>
    <p:embeddedFont>
      <p:font typeface="方正粗宋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  <p:embeddedFont>
      <p:font typeface="方正书宋_GBK" panose="03000509000000000000" pitchFamily="65" charset="-122"/>
      <p:regular r:id="rId28"/>
    </p:embeddedFont>
    <p:embeddedFont>
      <p:font typeface="方正黑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 </a:t>
            </a:r>
            <a:r>
              <a:rPr lang="en-US" altLang="zh-CN" sz="6000" dirty="0" smtClean="0">
                <a:latin typeface="方正粗宋_GBK" panose="03000509000000000000" pitchFamily="65" charset="-122"/>
                <a:ea typeface="方正粗宋_GBK" panose="03000509000000000000" pitchFamily="65" charset="-122"/>
                <a:cs typeface="汉仪雅酷黑 95W" panose="020B0A04020202020204" charset="-122"/>
              </a:rPr>
              <a:t>*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月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迹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946407"/>
            <a:ext cx="11481759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请用动静结合的写法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将下面的句子补充完整。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湖面平静得像一面镜子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映出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阵微风吹过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湖水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6798539" y="2253314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垂柳那婀娜多姿的身影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9075" y="3208347"/>
            <a:ext cx="74877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泛起阵阵涟漪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涟漪一圈圈扩大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直至岸边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42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82356" y="879229"/>
            <a:ext cx="1653030" cy="14373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1669283"/>
            <a:ext cx="1059673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一、根据要求选择。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下列各组词语中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加点字读音相同的一项是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悄悄话　悄没声儿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日积月累　果实累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累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陶瓷　刺耳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嫉妒　疾病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3501" y="30435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48239" y="436270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697955" y="436270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244077" y="436270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84023" y="439589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25351" y="542788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14220" y="543650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71632" y="541063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252703" y="5402005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057948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下面与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大呼小叫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结构一致的词语是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光阴似箭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脱鞋挽裤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左顾右盼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出生入死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46399" y="12577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下面对《月迹》这篇课文的理解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不恰当的一项是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本文写了孩子们在中堂赏月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在院中、河边寻月的过程。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本文的行文线索是奶奶讲故事。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这篇课文告诉我们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美属于每一个人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人人都应该追求美。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课文表现了孩童奇特敏锐的观察力和丰富的想象力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充满童趣。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26345" y="961821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0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二、按要求完成下面的句子练习。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我们看时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那竹窗帘儿里果然有了月亮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款款地悄没声儿地溜进来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出现在窗前的穿衣镜上了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原来月亮是长了腿的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爬着那竹帘格儿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先是一个白道儿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再是半圆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渐渐地爬得高了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穿衣镜上的圆便满盈了。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43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1041558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这句话属于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动态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静态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把月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亮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过程写得既活泼又有趣。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边读边想象画面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你感受到了月亮的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顽皮可爱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恬静柔美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1983" y="1066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动态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7105" y="18632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慢慢升高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35218" y="258224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顽皮可爱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8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607" y="1690778"/>
            <a:ext cx="1133511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一、读一读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看到天空中皎洁的月亮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我想起了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等与明月有关的四字词语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也不由得吟诵起张九龄《望月怀远》中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海上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两句诗。我还知道月亮的别称有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1648" y="253185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月明星稀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2538" y="32834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星月交辉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5332" y="409143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生明月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7959" y="409143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共此时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08048" y="48551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婵娟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9462" y="48908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玉轮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二、阅读下面的语段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月光透过斑驳的树隙丝丝缕缕地洒下来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在地面上铺了一层碎银。每一片绿叶都似乎静静地浸在牛乳里。墙角的花披着如水的轻纱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似红霞摇着修长的花枝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散发着醉人的花香。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清风阵阵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给人带来一丝凉意。树叶发出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沙沙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的声响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像在窃窃私语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又像在编织夏夜的梦。草丛里各种不知名的虫儿唱着歌儿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此起彼伏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组成一支和谐的乐曲。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65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2" y="861094"/>
            <a:ext cx="106104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自然段运用了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化静为动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化动为静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的手法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通过对月光、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的描写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突出了夏夜的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恬静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热闹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自然段运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动态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静态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通过对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的声音的细致刻画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写出了夏夜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en-US" altLang="zh-CN" sz="3400" u="sng" dirty="0" smtClean="0"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恬静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热闹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的景象。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2071" y="9464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化静为动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31633" y="17260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绿叶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62699" y="17331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43598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恬静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04258" y="32617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动态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81785" y="32617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树叶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0212" y="408403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不知名的虫儿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38485" y="3907516"/>
            <a:ext cx="1059906" cy="792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热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闹</a:t>
            </a:r>
            <a:endParaRPr lang="en-US" altLang="zh-CN" sz="3400" b="1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869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480</Words>
  <Application>Microsoft Office PowerPoint</Application>
  <PresentationFormat>宽屏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方正大标宋_GBK</vt:lpstr>
      <vt:lpstr>Wingdings</vt:lpstr>
      <vt:lpstr>方正仿宋_GBK</vt:lpstr>
      <vt:lpstr>方正楷体_GBK</vt:lpstr>
      <vt:lpstr>方正大标宋简体</vt:lpstr>
      <vt:lpstr>方正隶变_GBK</vt:lpstr>
      <vt:lpstr>NEU-HZ</vt:lpstr>
      <vt:lpstr>Arial</vt:lpstr>
      <vt:lpstr>方正小标宋_GBK</vt:lpstr>
      <vt:lpstr>Times New Roman</vt:lpstr>
      <vt:lpstr>方正粗宋_GBK</vt:lpstr>
      <vt:lpstr>微软雅黑</vt:lpstr>
      <vt:lpstr>NEU-BZ</vt:lpstr>
      <vt:lpstr>方正书宋_GBK</vt:lpstr>
      <vt:lpstr>汉仪雅酷黑 95W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2025-09-20T00:01:09Z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