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516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书宋_GBK" pitchFamily="65" charset="-122"/>
      <p:regular r:id="rId14"/>
    </p:embeddedFont>
    <p:embeddedFont>
      <p:font typeface="方正楷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  <p:embeddedFont>
      <p:font typeface="方正小标宋_GBK" pitchFamily="65" charset="-122"/>
      <p:regular r:id="rId26"/>
    </p:embeddedFont>
    <p:embeddedFont>
      <p:font typeface="方正隶变_GBK" charset="-122"/>
      <p:regular r:id="rId27"/>
    </p:embeddedFont>
    <p:embeddedFont>
      <p:font typeface="方正仿宋_GBK" pitchFamily="65" charset="-122"/>
      <p:regular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地三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22" y="1720506"/>
            <a:ext cx="9051721" cy="146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41" y="3631982"/>
            <a:ext cx="4387442" cy="150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09005" y="101286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一、多音字组词。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35372" y="18272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降落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5727" y="24986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丢三落四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35859" y="17728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挨近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35859" y="25026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挨打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19262" y="364655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待会儿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7760" y="44502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对待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293"/>
            <a:ext cx="107770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二、将句子中画线的俗语换成成语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体会成语和俗语在表达效果上的不同之处。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韩丹很胆小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做什么事都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前怕狼后怕虎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老妇人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盼星星盼月亮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希望儿子能早日归来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       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6376" y="26382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畏首畏尾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6244" y="3429000"/>
            <a:ext cx="18517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望眼欲穿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调皮的弟弟把我画好的画撕坏了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鼻子都气歪了</a:t>
            </a:r>
            <a:r>
              <a:rPr lang="zh-CN" altLang="zh-CN" sz="3400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一个人不管取得多大成就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都应该知道</a:t>
            </a:r>
            <a:r>
              <a:rPr lang="zh-CN" altLang="zh-CN" sz="34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吃水不忘挖井人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懂得感恩。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723" y="1861368"/>
            <a:ext cx="20035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气急败坏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3985" y="3368094"/>
            <a:ext cx="20035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饮水思源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304" y="4083624"/>
            <a:ext cx="109532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我发现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俗语多用于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表达比较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成语多用于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表达比较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书面语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口语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通俗、活泼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凝练、文雅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7137" y="42625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70750" y="42625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0102" y="50876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3864" y="5073858"/>
            <a:ext cx="5164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61094"/>
            <a:ext cx="108631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三、讲故事时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为了让故事更有新鲜感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可以来点儿小创作。以下说法不正确的一项是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可以变换情节的顺序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先讲故事中最不可思议的地方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设置一些悬念吸引听众。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可以把内容简化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简明扼要地概括出来。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可以大胆想象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为故事增加合理的情节。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可以把自己设想成故事中的人物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以他的口吻讲。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8607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6" y="861094"/>
            <a:ext cx="1074350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四、口语交际。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方方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我今天读了个民间故事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真是太有趣了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方方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是《猎人海力布》。故事中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海力布把一颗宝石含在嘴里就可以听懂动物说话。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真是太神奇了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动物们都说了些什么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方方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endParaRPr lang="zh-CN" altLang="zh-CN" sz="3400" dirty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4350" y="2379129"/>
            <a:ext cx="6581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是什么故事呢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快给我讲讲吧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7855" y="5165844"/>
            <a:ext cx="10262063" cy="1479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们说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晚上它们那里大山要崩塌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大地要被洪水淹没。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6" y="861094"/>
            <a:ext cx="108547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结果怎样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方方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多亏了海力布和宝石啊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121" y="1573887"/>
            <a:ext cx="1099919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结果是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海力布为了救乡亲们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说出了实情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自己变成了石头。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841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295</Words>
  <Application>Microsoft Office PowerPoint</Application>
  <PresentationFormat>自定义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Calibri</vt:lpstr>
      <vt:lpstr>方正书宋_GBK</vt:lpstr>
      <vt:lpstr>方正楷体_GBK</vt:lpstr>
      <vt:lpstr>微软雅黑</vt:lpstr>
      <vt:lpstr>方正大标宋_GBK</vt:lpstr>
      <vt:lpstr>NEU-HZ</vt:lpstr>
      <vt:lpstr>NEU-BZ</vt:lpstr>
      <vt:lpstr>方正大标宋简体</vt:lpstr>
      <vt:lpstr>Wingdings</vt:lpstr>
      <vt:lpstr>方正小标宋_GBK</vt:lpstr>
      <vt:lpstr>方正隶变_GBK</vt:lpstr>
      <vt:lpstr>方正仿宋_GBK</vt:lpstr>
      <vt:lpstr>汉仪雅酷黑 95W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2025-09-08T00:08:20Z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