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42" r:id="rId7"/>
    <p:sldId id="544" r:id="rId8"/>
    <p:sldId id="545" r:id="rId9"/>
    <p:sldId id="546" r:id="rId10"/>
    <p:sldId id="547" r:id="rId11"/>
    <p:sldId id="548" r:id="rId12"/>
    <p:sldId id="549" r:id="rId13"/>
    <p:sldId id="550" r:id="rId14"/>
    <p:sldId id="551" r:id="rId15"/>
    <p:sldId id="552" r:id="rId16"/>
    <p:sldId id="498" r:id="rId17"/>
    <p:sldId id="427" r:id="rId18"/>
  </p:sldIdLst>
  <p:sldSz cx="12192000" cy="6858000"/>
  <p:notesSz cx="6858000" cy="9144000"/>
  <p:embeddedFontLst>
    <p:embeddedFont>
      <p:font typeface="NEU-XT" panose="02020503000000020003" pitchFamily="18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NEU-BZ" panose="02010600010101010101" pitchFamily="2" charset="-122"/>
      <p:regular r:id="rId24"/>
      <p:bold r:id="rId25"/>
      <p:italic r:id="rId26"/>
      <p:boldItalic r:id="rId27"/>
    </p:embeddedFont>
    <p:embeddedFont>
      <p:font typeface="NEU-HZ" panose="02010600010101010101" pitchFamily="2" charset="-122"/>
      <p:regular r:id="rId28"/>
      <p:italic r:id="rId29"/>
    </p:embeddedFont>
    <p:embeddedFont>
      <p:font typeface="方正黑体_GBK" panose="03000509000000000000" pitchFamily="65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方正楷体_GBK" panose="03000509000000000000" pitchFamily="65" charset="-122"/>
      <p:regular r:id="rId32"/>
    </p:embeddedFont>
    <p:embeddedFont>
      <p:font typeface="方正书宋_GBK" panose="03000509000000000000" pitchFamily="65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  <p:embeddedFont>
      <p:font typeface="方正小标宋_GBK" panose="03000509000000000000" pitchFamily="65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21  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诗词三首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123509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结合右图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发挥想象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用自己的话写出这四句诗描绘的景象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861" y="1710148"/>
            <a:ext cx="77723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银色的月光透过松树的枝叶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星星点点地洒落下来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清澈的泉水流泻于山石之上。竹林里传来一阵银铃般的笑声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原来是几位勤劳的山村姑娘刚洗完衣服归来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密密的荷叶纷纷倒向两旁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晃动摇曳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原来是渔船顺流而下。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.jpeg"/>
          <p:cNvPicPr/>
          <p:nvPr/>
        </p:nvPicPr>
        <p:blipFill rotWithShape="1">
          <a:blip r:embed="rId5"/>
          <a:srcRect l="16307"/>
          <a:stretch/>
        </p:blipFill>
        <p:spPr>
          <a:xfrm>
            <a:off x="8364123" y="1710148"/>
            <a:ext cx="3484612" cy="27410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92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946407"/>
            <a:ext cx="1068812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月落乌啼霜满天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江枫渔火对愁眠。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月落乌啼霜满天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诗人的所见所闻所感分别是什么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所见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江枫渔火对愁眠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中的动态景物是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静态景物是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这句话表现了作者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的思绪。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25605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月落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08926" y="25605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乌啼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13464" y="334706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霜满天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4815" y="40959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渔火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91205" y="4939808"/>
            <a:ext cx="1056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江枫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18798" y="49398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孤独愁闷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165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五、阅读诗词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长相思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山一程</a:t>
            </a:r>
            <a:r>
              <a:rPr lang="en-US" altLang="zh-CN" sz="3400" dirty="0"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水一程</a:t>
            </a:r>
            <a:r>
              <a:rPr lang="en-US" altLang="zh-CN" sz="3400" dirty="0" smtClean="0"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 </a:t>
            </a:r>
            <a:r>
              <a:rPr lang="en-US" altLang="zh-CN" sz="3400" dirty="0" smtClean="0">
                <a:solidFill>
                  <a:schemeClr val="bg1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夜深千帐灯。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风一更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雪一更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故园无此声。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把这首词补充完整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21072" y="249149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身向榆关那畔行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0627" y="328358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聒碎乡心梦不成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40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178954"/>
            <a:ext cx="1070888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词中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写出了路途的艰辛遥远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写出了风雪交加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环境的恶劣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含蓄地表达了将士在外对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的思念之情。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3190" y="1266545"/>
            <a:ext cx="29017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山一程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水一程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53680" y="2044086"/>
            <a:ext cx="29017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风一更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雪一更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13389" y="28134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故乡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072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1076926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           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画出词的上阕中动态描写的句子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再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             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画出其中静态描写的句子。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.jpeg" descr="source:si_idp769193552;FounderCES"/>
          <p:cNvPicPr/>
          <p:nvPr/>
        </p:nvPicPr>
        <p:blipFill rotWithShape="1">
          <a:blip r:embed="rId5"/>
          <a:srcRect t="41546" r="15659" b="46360"/>
          <a:stretch/>
        </p:blipFill>
        <p:spPr>
          <a:xfrm>
            <a:off x="1569109" y="1344285"/>
            <a:ext cx="1087827" cy="86561"/>
          </a:xfrm>
          <a:prstGeom prst="rect">
            <a:avLst/>
          </a:prstGeom>
        </p:spPr>
      </p:pic>
      <p:pic>
        <p:nvPicPr>
          <p:cNvPr id="9" name="image5.jpeg" descr="source:si_idp769210320;FounderCES"/>
          <p:cNvPicPr/>
          <p:nvPr/>
        </p:nvPicPr>
        <p:blipFill rotWithShape="1">
          <a:blip r:embed="rId6"/>
          <a:srcRect t="22750" b="28651"/>
          <a:stretch/>
        </p:blipFill>
        <p:spPr>
          <a:xfrm>
            <a:off x="905108" y="1949571"/>
            <a:ext cx="1215549" cy="32780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5460" y="2700716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相思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山一程</a:t>
            </a:r>
            <a:r>
              <a:rPr lang="en-US" altLang="zh-CN" sz="3400" dirty="0"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水一程</a:t>
            </a:r>
            <a:r>
              <a:rPr lang="en-US" altLang="zh-CN" sz="3400" dirty="0" smtClean="0"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 </a:t>
            </a:r>
            <a:r>
              <a:rPr lang="en-US" altLang="zh-CN" sz="3400" dirty="0" smtClean="0">
                <a:solidFill>
                  <a:schemeClr val="bg1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夜深千帐灯。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风一更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雪一更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故园无此声。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0303" y="357783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身向榆关那畔行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60024" y="434842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聒碎乡心梦不成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408271" y="4193449"/>
            <a:ext cx="7376677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8245" r="1420" b="23774"/>
          <a:stretch/>
        </p:blipFill>
        <p:spPr bwMode="auto">
          <a:xfrm>
            <a:off x="8851615" y="4157155"/>
            <a:ext cx="2423110" cy="191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279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下列对这首词的理解和分析不正确的一项是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词人随着大队人马向山海关进发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一路上跋山涉水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历尽艰辛。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深夜众多的营帐里还亮着灯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远行的将士们因思念家乡久久不能入睡。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一阵风过后接着一阵雪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词人不能出门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实在是很无聊。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这首词描绘了词人随军出行关外的艰辛和凄苦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抒发了词人浓郁的思乡之情。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43879" y="9464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991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475" y="1702173"/>
            <a:ext cx="10899440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姑苏城外寒山寺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夜半钟声到客船。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选自张继《枫桥夜泊》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蝉噪林逾静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鸟鸣山更幽。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选自王籍《入若耶溪》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夜半的钟声更加衬托了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蝉、鸟的鸣叫更加衬托了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山林的幽静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夜晚行舟的寂静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和诗句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在表达技巧上的相同之处是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以动衬静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以静衬动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7846067" y="36560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2768" y="42597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63176" y="54417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855895"/>
            <a:ext cx="3829826" cy="6108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2086" y="277099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郊外的环境远离了市井的聒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guā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guō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清幽静谧。在美丽的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pàn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有一座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miào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里面长着一棵榆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yú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树。一位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piāo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dìng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的落魄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wáng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sūn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望着榆树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chóu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méi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bù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zhǎn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801774" y="912156"/>
            <a:ext cx="1507456" cy="131078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5459" y="1389139"/>
            <a:ext cx="89922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一、结合语境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看拼音写词语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并给加点字选择正确的读音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打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44871" y="37251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湖畔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40983" y="36710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寺庙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28848" y="452685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漂泊不定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06269" y="52562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王孙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54856" y="598733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愁眉不展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087653" y="295879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381130" y="448921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96000" y="322985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67987" y="480677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5"/>
            <a:ext cx="109253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下列读音正确的一项是</a:t>
            </a:r>
            <a:r>
              <a:rPr lang="en-US" altLang="zh-CN" sz="36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山寺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sì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河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畔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bàn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B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一更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ɡēnɡ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聒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噪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ɡuō</a:t>
            </a:r>
            <a:r>
              <a:rPr lang="en-US" altLang="zh-CN" sz="36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6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对愁眠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cóu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满天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shuānɡ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40573" y="2389842"/>
            <a:ext cx="476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77262" y="375885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431203" y="369847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012784" y="3724842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116008" y="375885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619653" y="4851427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90326" y="4842801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92190" y="735752"/>
            <a:ext cx="1129660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下列解释不恰当的一项是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竹喧归浣女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浣女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指洗衣物的女子。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随意春芳歇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歇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尽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王孙自可留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王孙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原指贵族子弟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此处指诗人自己。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长相思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的意思是相思的时间很长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62445" y="841079"/>
            <a:ext cx="489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700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35752"/>
            <a:ext cx="111402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下列朗读节奏划分正确的一项是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空山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新雨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后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晚来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秋。　　　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月落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乌啼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霜满天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江枫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渔火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对愁眠。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随意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芳歇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王孙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自可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留。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山一程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水一程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身向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榆关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畔行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夜深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千帐灯。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8429" y="879424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43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79"/>
            <a:ext cx="10933945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下列对诗句的理解不正确的一项是</a:t>
            </a:r>
            <a:r>
              <a:rPr lang="en-US" altLang="zh-CN" sz="33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明月松间照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清泉石上流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给我们展现了一幅皓月当空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青松如盖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山泉淙淙的美妙画卷。这两句都为静态描写。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竹喧归浣女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莲动下渔舟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描述了竹林里姑娘们洗罢衣服笑逐归来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顺流而下的渔舟让青莲摇动的场景。这两句都为动态描写。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月落乌啼霜满天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江枫渔火对愁眠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既描写了秋夜江边之景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又表达了作者思乡之情。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姑苏城外寒山寺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夜半钟声到客船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运用以动衬静的写法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夜半钟声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不但衬托出了夜的静谧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而且揭示了夜的寂寥。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93327" y="861094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38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93756" y="898487"/>
            <a:ext cx="1098448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三、下面是网友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星星点灯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发的微信朋友圈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阅读后完成练习。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7823" y="1467873"/>
            <a:ext cx="8161727" cy="42294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465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70526" y="886023"/>
            <a:ext cx="1135236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这条朋友圈有三个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更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音依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次为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其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少不更事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更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改变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改换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旧时一夜分成五更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每更大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约两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小时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经历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凯凯的评论中有一个错别字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请找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出并改正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改为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56058" y="946407"/>
            <a:ext cx="1152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ɡēnɡ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8592" y="1722187"/>
            <a:ext cx="1152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ɡènɡ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00979" y="1722187"/>
            <a:ext cx="1152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ɡēnɡ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26082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09529" y="48292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7960" y="48292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869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013953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四、读诗句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完成下面的练习。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明月松间照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清泉石上流。竹喧归浣女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莲动下渔舟。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结合题目《山居秋暝》可知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这四句诗描绘的是山间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季节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时间段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的景色。其中诗句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描绘的是静态的景物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描绘的是动态的景物。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9499" y="33196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秋天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7755" y="33196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傍晚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1029" y="414776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明月松间照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99499" y="492609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清泉石上流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22247" y="492609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竹喧归浣女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8271" y="570441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莲动下渔舟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426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1284</Words>
  <Application>Microsoft Office PowerPoint</Application>
  <PresentationFormat>宽屏</PresentationFormat>
  <Paragraphs>143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NEU-XT</vt:lpstr>
      <vt:lpstr>方正大标宋简体</vt:lpstr>
      <vt:lpstr>Wingdings</vt:lpstr>
      <vt:lpstr>方正大标宋_GBK</vt:lpstr>
      <vt:lpstr>方正仿宋_GBK</vt:lpstr>
      <vt:lpstr>汉仪雅酷黑 95W</vt:lpstr>
      <vt:lpstr>方正隶变_GBK</vt:lpstr>
      <vt:lpstr>NEU-BZ</vt:lpstr>
      <vt:lpstr>NEU-HZ</vt:lpstr>
      <vt:lpstr>方正黑体_GBK</vt:lpstr>
      <vt:lpstr>Arial</vt:lpstr>
      <vt:lpstr>楷体</vt:lpstr>
      <vt:lpstr>Times New Roman</vt:lpstr>
      <vt:lpstr>方正楷体_GBK</vt:lpstr>
      <vt:lpstr>方正书宋_GBK</vt:lpstr>
      <vt:lpstr>微软雅黑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254</cp:revision>
  <dcterms:created xsi:type="dcterms:W3CDTF">2019-06-19T02:08:00Z</dcterms:created>
  <dcterms:modified xsi:type="dcterms:W3CDTF">2025-09-19T09:02:05Z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