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427" r:id="rId7"/>
  </p:sldIdLst>
  <p:sldSz cx="12192000" cy="6858000"/>
  <p:notesSz cx="6858000" cy="9144000"/>
  <p:embeddedFontLst>
    <p:embeddedFont>
      <p:font typeface="NEU-B6" panose="02020504000000020003" pitchFamily="18" charset="-122"/>
      <p:regular r:id="rId8"/>
      <p:italic r:id="rId9"/>
    </p:embeddedFon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方正仿宋_GBK" panose="03000509000000000000" pitchFamily="65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方正楷体_GBK" panose="03000509000000000000" pitchFamily="65" charset="-122"/>
      <p:regular r:id="rId18"/>
    </p:embeddedFont>
    <p:embeddedFont>
      <p:font typeface="方正书宋_GBK" panose="03000509000000000000" pitchFamily="65" charset="-122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方正大标宋_GBK" panose="03000509000000000000" pitchFamily="65" charset="-122"/>
      <p:regular r:id="rId24"/>
    </p:embeddedFont>
    <p:embeddedFont>
      <p:font typeface="方正大标宋简体" panose="02000000000000000000" pitchFamily="2" charset="-122"/>
      <p:regular r:id="rId25"/>
    </p:embeddedFont>
    <p:embeddedFont>
      <p:font typeface="方正隶变_GBK" panose="03000509000000000000" pitchFamily="65" charset="-122"/>
      <p:regular r:id="rId26"/>
    </p:embeddedFont>
    <p:embeddedFont>
      <p:font typeface="方正小标宋_GBK" panose="03000509000000000000" pitchFamily="65" charset="-122"/>
      <p:regular r:id="rId27"/>
    </p:embeddedFont>
    <p:embeddedFont>
      <p:font typeface="微软雅黑" panose="020B0503020204020204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64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语文园地八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24861CA-0710-4383-818D-990C1092CBFD}"/>
              </a:ext>
            </a:extLst>
          </p:cNvPr>
          <p:cNvSpPr/>
          <p:nvPr/>
        </p:nvSpPr>
        <p:spPr>
          <a:xfrm>
            <a:off x="505461" y="946407"/>
            <a:ext cx="8267604" cy="5614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一、书法知识。</a:t>
            </a:r>
            <a:endParaRPr lang="en-US" altLang="zh-CN" sz="340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右图的书法作品是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代表作之一。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楷书　 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隶书　 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行书　 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篆书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与右图书法特点不相符的一项是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笔力刚劲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       B.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用笔方整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结构简省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       D.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字形竖长　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A7A6674-BDA3-4BC5-9CBE-C5810B6165A6}"/>
              </a:ext>
            </a:extLst>
          </p:cNvPr>
          <p:cNvSpPr/>
          <p:nvPr/>
        </p:nvSpPr>
        <p:spPr>
          <a:xfrm>
            <a:off x="4851287" y="2163691"/>
            <a:ext cx="4491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083155C-A804-42EC-A67F-98C5F6CA2BF4}"/>
              </a:ext>
            </a:extLst>
          </p:cNvPr>
          <p:cNvSpPr/>
          <p:nvPr/>
        </p:nvSpPr>
        <p:spPr>
          <a:xfrm>
            <a:off x="7509215" y="4096009"/>
            <a:ext cx="4171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9" name="image83.jpeg">
            <a:extLst>
              <a:ext uri="{FF2B5EF4-FFF2-40B4-BE49-F238E27FC236}">
                <a16:creationId xmlns:a16="http://schemas.microsoft.com/office/drawing/2014/main" id="{53FC69B5-D80F-4BC6-ADC7-442DD7A2AFAB}"/>
              </a:ext>
            </a:extLst>
          </p:cNvPr>
          <p:cNvPicPr/>
          <p:nvPr/>
        </p:nvPicPr>
        <p:blipFill rotWithShape="1">
          <a:blip r:embed="rId4"/>
          <a:srcRect l="19644"/>
          <a:stretch/>
        </p:blipFill>
        <p:spPr>
          <a:xfrm>
            <a:off x="9100388" y="1257918"/>
            <a:ext cx="2586151" cy="47589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24786D9-A153-4406-AE40-07C169CCA421}"/>
              </a:ext>
            </a:extLst>
          </p:cNvPr>
          <p:cNvSpPr/>
          <p:nvPr/>
        </p:nvSpPr>
        <p:spPr>
          <a:xfrm>
            <a:off x="414068" y="946407"/>
            <a:ext cx="10869284" cy="4440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二、口语交际。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丽丽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我们在读书时</a:t>
            </a:r>
            <a:r>
              <a:rPr lang="en-US" altLang="zh-CN" sz="32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书中那些生动的人物形象给我们留下了深刻的印象。你能把喜欢的人物形象介绍给大家吗</a:t>
            </a:r>
            <a:r>
              <a:rPr lang="en-US" altLang="zh-CN" sz="32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明明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好啊</a:t>
            </a:r>
            <a:r>
              <a:rPr lang="en-US" altLang="zh-CN" sz="32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我喜欢的人物是</a:t>
            </a:r>
            <a:r>
              <a:rPr lang="zh-CN" altLang="zh-CN" sz="32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他是《</a:t>
            </a:r>
            <a:r>
              <a:rPr lang="zh-CN" altLang="zh-CN" sz="32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》中的人物。我喜欢他的理由有二</a:t>
            </a:r>
            <a:r>
              <a:rPr lang="en-US" altLang="zh-CN" sz="32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一是</a:t>
            </a:r>
            <a:r>
              <a:rPr lang="zh-CN" altLang="zh-CN" sz="32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2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二是</a:t>
            </a:r>
            <a:r>
              <a:rPr lang="zh-CN" altLang="zh-CN" sz="32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</a:t>
            </a:r>
            <a:r>
              <a:rPr lang="zh-CN" altLang="zh-CN" sz="32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4A7E5D2-0824-407E-87E5-B13FC694B5D7}"/>
              </a:ext>
            </a:extLst>
          </p:cNvPr>
          <p:cNvSpPr/>
          <p:nvPr/>
        </p:nvSpPr>
        <p:spPr>
          <a:xfrm>
            <a:off x="5388114" y="326476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诸葛亮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7B32DB1-B3BF-44B0-B13F-3461060A4E04}"/>
              </a:ext>
            </a:extLst>
          </p:cNvPr>
          <p:cNvSpPr/>
          <p:nvPr/>
        </p:nvSpPr>
        <p:spPr>
          <a:xfrm>
            <a:off x="8745638" y="318586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三国演义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A26EC37-B6B2-4C22-BAA9-A8B9CFC1CD2D}"/>
              </a:ext>
            </a:extLst>
          </p:cNvPr>
          <p:cNvSpPr/>
          <p:nvPr/>
        </p:nvSpPr>
        <p:spPr>
          <a:xfrm>
            <a:off x="7068581" y="3947503"/>
            <a:ext cx="39725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他神机妙算</a:t>
            </a:r>
            <a:r>
              <a:rPr lang="en-US" altLang="zh-CN" sz="32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屡战屡胜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F67748B-6879-4EFC-A92C-D38DC1568664}"/>
              </a:ext>
            </a:extLst>
          </p:cNvPr>
          <p:cNvSpPr/>
          <p:nvPr/>
        </p:nvSpPr>
        <p:spPr>
          <a:xfrm>
            <a:off x="1741154" y="4672115"/>
            <a:ext cx="47933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他赏罚分明</a:t>
            </a:r>
            <a:r>
              <a:rPr lang="en-US" altLang="zh-CN" sz="32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善于治理国家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A73CAD0-B7D8-4A5D-AFE1-8F473D2C57E0}"/>
              </a:ext>
            </a:extLst>
          </p:cNvPr>
          <p:cNvSpPr/>
          <p:nvPr/>
        </p:nvSpPr>
        <p:spPr>
          <a:xfrm>
            <a:off x="505459" y="861095"/>
            <a:ext cx="11006455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三、读朱熹的《观书有感》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源头活水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在诗中比喻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第一首诗告诉我们的道理是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第二首诗告诉我们的道理是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创作艺术只要基本功夫到家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则熟能生巧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驾驭自如。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只有不断地学习、运用和探索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才能使自己永葆先进和活力。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8A531FA-CE0E-4006-AFF4-EBCFD0315905}"/>
              </a:ext>
            </a:extLst>
          </p:cNvPr>
          <p:cNvSpPr/>
          <p:nvPr/>
        </p:nvSpPr>
        <p:spPr>
          <a:xfrm>
            <a:off x="5700211" y="1682159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知识不断更新发展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87194AD-C6E2-4DCA-93FA-5A65DA835AC4}"/>
              </a:ext>
            </a:extLst>
          </p:cNvPr>
          <p:cNvSpPr/>
          <p:nvPr/>
        </p:nvSpPr>
        <p:spPr>
          <a:xfrm>
            <a:off x="6937468" y="2664024"/>
            <a:ext cx="4283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BC6C427-5B6A-486F-89E7-D13633446A41}"/>
              </a:ext>
            </a:extLst>
          </p:cNvPr>
          <p:cNvSpPr/>
          <p:nvPr/>
        </p:nvSpPr>
        <p:spPr>
          <a:xfrm>
            <a:off x="3850623" y="3429000"/>
            <a:ext cx="4491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5588593-A1E1-49E6-861E-E48D5D60EF81}"/>
              </a:ext>
            </a:extLst>
          </p:cNvPr>
          <p:cNvSpPr/>
          <p:nvPr/>
        </p:nvSpPr>
        <p:spPr>
          <a:xfrm>
            <a:off x="505459" y="825635"/>
            <a:ext cx="11191960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四、读下面文段</a:t>
            </a:r>
            <a:r>
              <a:rPr lang="en-US" altLang="zh-CN" sz="32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然后照样子介绍一下你读过的一本书。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我给大家介绍的是《爱的教育》</a:t>
            </a:r>
            <a:r>
              <a:rPr lang="en-US" altLang="zh-CN" sz="32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这本书的作者是意大利作家埃德蒙多</a:t>
            </a:r>
            <a:r>
              <a:rPr lang="en-US" altLang="zh-CN" sz="3200">
                <a:latin typeface="NEU-B6" panose="02020504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德</a:t>
            </a:r>
            <a:r>
              <a:rPr lang="en-US" altLang="zh-CN" sz="3200">
                <a:latin typeface="NEU-B6" panose="02020504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亚米契斯。这本书主要讲了一个小学四年级学生恩里科一个学年的生活</a:t>
            </a:r>
            <a:r>
              <a:rPr lang="en-US" altLang="zh-CN" sz="32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期间穿插着老师每月给学生讲述的</a:t>
            </a:r>
            <a:r>
              <a:rPr lang="en-US" altLang="zh-CN" sz="320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故事</a:t>
            </a:r>
            <a:r>
              <a:rPr lang="en-US" altLang="zh-CN" sz="320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还有父母为他写的许多具有启发意义的文章。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3400" u="sng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C57D0FF-CF3B-4EF4-99E9-6F82F7C895EC}"/>
              </a:ext>
            </a:extLst>
          </p:cNvPr>
          <p:cNvSpPr/>
          <p:nvPr/>
        </p:nvSpPr>
        <p:spPr>
          <a:xfrm>
            <a:off x="569031" y="3740629"/>
            <a:ext cx="1087931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2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《西游记》是明代小说家吴承恩创作的一本老少皆宜、广受好评的长篇神魔小说。此书以丰富瑰奇的想象描写了唐僧、孙悟空、猪八戒和沙僧师徒四人在险恶的取经路途中的冒险历程。在与妖魔鬼怪斗智斗勇</a:t>
            </a:r>
            <a:r>
              <a:rPr lang="en-US" altLang="zh-CN" sz="32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历经九九八十一难后</a:t>
            </a:r>
            <a:r>
              <a:rPr lang="en-US" altLang="zh-CN" sz="32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师徒四人最终取得真经。</a:t>
            </a:r>
            <a:r>
              <a:rPr lang="zh-CN" altLang="zh-CN" sz="32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07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459</Words>
  <Application>Microsoft Office PowerPoint</Application>
  <PresentationFormat>宽屏</PresentationFormat>
  <Paragraphs>44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NEU-HZ</vt:lpstr>
      <vt:lpstr>Calibri</vt:lpstr>
      <vt:lpstr>方正大标宋_GBK</vt:lpstr>
      <vt:lpstr>方正隶变_GBK</vt:lpstr>
      <vt:lpstr>方正书宋_GBK</vt:lpstr>
      <vt:lpstr>NEU-BZ</vt:lpstr>
      <vt:lpstr>Wingdings</vt:lpstr>
      <vt:lpstr>Arial</vt:lpstr>
      <vt:lpstr>方正小标宋_GBK</vt:lpstr>
      <vt:lpstr>方正楷体_GBK</vt:lpstr>
      <vt:lpstr>方正仿宋_GBK</vt:lpstr>
      <vt:lpstr>NEU-B6</vt:lpstr>
      <vt:lpstr>方正大标宋简体</vt:lpstr>
      <vt:lpstr>微软雅黑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256</cp:revision>
  <dcterms:created xsi:type="dcterms:W3CDTF">2019-06-19T02:08:00Z</dcterms:created>
  <dcterms:modified xsi:type="dcterms:W3CDTF">2025-11-21T02:15:45Z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