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500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方正大标宋简体" panose="02000000000000000000" pitchFamily="2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2" y="16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小兔子安家</a:t>
            </a:r>
            <a:r>
              <a:rPr lang="zh-CN" altLang="zh-CN" sz="600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(2)</a:t>
            </a:r>
            <a:endParaRPr lang="zh-CN" altLang="zh-CN" sz="60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9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E25BC2F-5F05-4267-9A19-6A3D6332B21F}"/>
              </a:ext>
            </a:extLst>
          </p:cNvPr>
          <p:cNvSpPr/>
          <p:nvPr/>
        </p:nvSpPr>
        <p:spPr>
          <a:xfrm>
            <a:off x="621103" y="966421"/>
            <a:ext cx="638796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分一分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1ABF1F-6ED5-41A8-92A7-DD98598C3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906272"/>
            <a:ext cx="9911751" cy="212961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819081E-219C-4C29-8688-66208394A455}"/>
              </a:ext>
            </a:extLst>
          </p:cNvPr>
          <p:cNvSpPr/>
          <p:nvPr/>
        </p:nvSpPr>
        <p:spPr>
          <a:xfrm>
            <a:off x="1612122" y="3203208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3      3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70EC2D-A326-4356-8A9F-1BD9E8501A9D}"/>
              </a:ext>
            </a:extLst>
          </p:cNvPr>
          <p:cNvSpPr/>
          <p:nvPr/>
        </p:nvSpPr>
        <p:spPr>
          <a:xfrm>
            <a:off x="2883301" y="22198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E171A5-A8FC-4C30-A39B-C5C9DE484AFD}"/>
              </a:ext>
            </a:extLst>
          </p:cNvPr>
          <p:cNvSpPr/>
          <p:nvPr/>
        </p:nvSpPr>
        <p:spPr>
          <a:xfrm>
            <a:off x="4369699" y="3198895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3       2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8675D5E-DB71-460D-899D-BF06D9D26099}"/>
              </a:ext>
            </a:extLst>
          </p:cNvPr>
          <p:cNvSpPr/>
          <p:nvPr/>
        </p:nvSpPr>
        <p:spPr>
          <a:xfrm>
            <a:off x="8751921" y="3194582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1      5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CA395F-1084-42EA-A3D4-04AD0028B0A8}"/>
              </a:ext>
            </a:extLst>
          </p:cNvPr>
          <p:cNvSpPr/>
          <p:nvPr/>
        </p:nvSpPr>
        <p:spPr>
          <a:xfrm>
            <a:off x="6875958" y="22198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A4CF95-122E-42C2-B7FB-09BE5972EBEC}"/>
              </a:ext>
            </a:extLst>
          </p:cNvPr>
          <p:cNvSpPr/>
          <p:nvPr/>
        </p:nvSpPr>
        <p:spPr>
          <a:xfrm>
            <a:off x="10031080" y="21724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D200CB-6C2E-4B2C-B0DC-9AFBBF9ED9CB}"/>
              </a:ext>
            </a:extLst>
          </p:cNvPr>
          <p:cNvSpPr/>
          <p:nvPr/>
        </p:nvSpPr>
        <p:spPr>
          <a:xfrm>
            <a:off x="664235" y="966421"/>
            <a:ext cx="634483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D244205-BFE3-4A3B-81B3-F910BC664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079" y="2031040"/>
            <a:ext cx="8398639" cy="23896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9B28644-2FC2-4BC8-8D81-2522267222D6}"/>
              </a:ext>
            </a:extLst>
          </p:cNvPr>
          <p:cNvSpPr/>
          <p:nvPr/>
        </p:nvSpPr>
        <p:spPr>
          <a:xfrm>
            <a:off x="3228356" y="3525011"/>
            <a:ext cx="5493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9        12      14       13       10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C0E1CA-9828-41EE-97E5-707A6BF5101A}"/>
              </a:ext>
            </a:extLst>
          </p:cNvPr>
          <p:cNvSpPr/>
          <p:nvPr/>
        </p:nvSpPr>
        <p:spPr>
          <a:xfrm>
            <a:off x="724620" y="1052443"/>
            <a:ext cx="686874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8A8FEC8-36DF-4BA9-A174-CBEB18003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302" y="1963817"/>
            <a:ext cx="10059520" cy="231488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4F67994-8FC4-4FD2-8750-6D8C2B1A8EDC}"/>
              </a:ext>
            </a:extLst>
          </p:cNvPr>
          <p:cNvSpPr/>
          <p:nvPr/>
        </p:nvSpPr>
        <p:spPr>
          <a:xfrm>
            <a:off x="3409197" y="2141460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AD4843A-613D-4297-836B-FE12963AB688}"/>
              </a:ext>
            </a:extLst>
          </p:cNvPr>
          <p:cNvSpPr/>
          <p:nvPr/>
        </p:nvSpPr>
        <p:spPr>
          <a:xfrm>
            <a:off x="3406327" y="28286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19A673-D87F-40D0-8F04-505C86AD1566}"/>
              </a:ext>
            </a:extLst>
          </p:cNvPr>
          <p:cNvSpPr/>
          <p:nvPr/>
        </p:nvSpPr>
        <p:spPr>
          <a:xfrm>
            <a:off x="3406326" y="3475027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B288C48-CD6E-41AA-A2BF-178CE0A3AD72}"/>
              </a:ext>
            </a:extLst>
          </p:cNvPr>
          <p:cNvSpPr/>
          <p:nvPr/>
        </p:nvSpPr>
        <p:spPr>
          <a:xfrm>
            <a:off x="6701940" y="2130608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B2E783-1C23-44FB-A038-90AA9BC9D9E2}"/>
              </a:ext>
            </a:extLst>
          </p:cNvPr>
          <p:cNvSpPr/>
          <p:nvPr/>
        </p:nvSpPr>
        <p:spPr>
          <a:xfrm>
            <a:off x="6716248" y="27894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2392C4-5B11-48D6-A349-B4D68449ABB1}"/>
              </a:ext>
            </a:extLst>
          </p:cNvPr>
          <p:cNvSpPr/>
          <p:nvPr/>
        </p:nvSpPr>
        <p:spPr>
          <a:xfrm>
            <a:off x="6713339" y="3454227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87C2EC0-B7A1-465D-81F5-86FA22C7BCBF}"/>
              </a:ext>
            </a:extLst>
          </p:cNvPr>
          <p:cNvSpPr/>
          <p:nvPr/>
        </p:nvSpPr>
        <p:spPr>
          <a:xfrm>
            <a:off x="10023298" y="2182365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C79B861-9CFB-4DAB-AC62-1A1CD935F488}"/>
              </a:ext>
            </a:extLst>
          </p:cNvPr>
          <p:cNvSpPr/>
          <p:nvPr/>
        </p:nvSpPr>
        <p:spPr>
          <a:xfrm>
            <a:off x="10023298" y="2796548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E171789-0B20-4A57-8BC6-D70AE625E9F2}"/>
              </a:ext>
            </a:extLst>
          </p:cNvPr>
          <p:cNvSpPr/>
          <p:nvPr/>
        </p:nvSpPr>
        <p:spPr>
          <a:xfrm>
            <a:off x="10020352" y="3472015"/>
            <a:ext cx="646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0CC89F5-4833-4DF6-9D0E-B9A5DCE79E89}"/>
              </a:ext>
            </a:extLst>
          </p:cNvPr>
          <p:cNvSpPr/>
          <p:nvPr/>
        </p:nvSpPr>
        <p:spPr>
          <a:xfrm>
            <a:off x="1078302" y="4371701"/>
            <a:ext cx="9672556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在加法算式中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一个数不变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另一个数少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1,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得数也就</a:t>
            </a:r>
            <a:r>
              <a:rPr lang="zh-CN" altLang="zh-CN" sz="3600" u="sng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6790080-D8DF-4BF2-93FC-FCEBD5917297}"/>
              </a:ext>
            </a:extLst>
          </p:cNvPr>
          <p:cNvSpPr/>
          <p:nvPr/>
        </p:nvSpPr>
        <p:spPr>
          <a:xfrm>
            <a:off x="4919287" y="5284481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8E83A1-8549-497E-BF97-3F459E2BC878}"/>
              </a:ext>
            </a:extLst>
          </p:cNvPr>
          <p:cNvSpPr/>
          <p:nvPr/>
        </p:nvSpPr>
        <p:spPr>
          <a:xfrm>
            <a:off x="672861" y="966421"/>
            <a:ext cx="6230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一共有几个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66.jpeg">
            <a:extLst>
              <a:ext uri="{FF2B5EF4-FFF2-40B4-BE49-F238E27FC236}">
                <a16:creationId xmlns:a16="http://schemas.microsoft.com/office/drawing/2014/main" id="{5D4E1700-AA47-4F2D-8FB4-D2590BA2284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43646" y="1702174"/>
            <a:ext cx="9687486" cy="156961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3BEC23C-2936-4B93-A974-19741DE7AE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1883" y="3377120"/>
            <a:ext cx="3497825" cy="7606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562CD33-B6D2-4CF2-AC5A-D9E9A47F2C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3679" y="3377120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58F80AE-555C-4E96-8B66-21E41D475B63}"/>
              </a:ext>
            </a:extLst>
          </p:cNvPr>
          <p:cNvSpPr/>
          <p:nvPr/>
        </p:nvSpPr>
        <p:spPr>
          <a:xfrm>
            <a:off x="1373767" y="3412083"/>
            <a:ext cx="3791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     +    8       13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F8AACC6-0129-46E2-B768-19DEF17D3F43}"/>
              </a:ext>
            </a:extLst>
          </p:cNvPr>
          <p:cNvSpPr/>
          <p:nvPr/>
        </p:nvSpPr>
        <p:spPr>
          <a:xfrm>
            <a:off x="10661437" y="340643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5BBC539-604E-464B-8233-A02AA456E3AF}"/>
              </a:ext>
            </a:extLst>
          </p:cNvPr>
          <p:cNvSpPr/>
          <p:nvPr/>
        </p:nvSpPr>
        <p:spPr>
          <a:xfrm>
            <a:off x="4689708" y="340643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A07A75-08D2-4F7E-9E69-2A0133DB1001}"/>
              </a:ext>
            </a:extLst>
          </p:cNvPr>
          <p:cNvSpPr/>
          <p:nvPr/>
        </p:nvSpPr>
        <p:spPr>
          <a:xfrm>
            <a:off x="7401699" y="3427266"/>
            <a:ext cx="3329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     +     8       16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151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Calibri</vt:lpstr>
      <vt:lpstr>方正隶变_GBK</vt:lpstr>
      <vt:lpstr>微软雅黑</vt:lpstr>
      <vt:lpstr>方正大标宋简体</vt:lpstr>
      <vt:lpstr>Wingdings</vt:lpstr>
      <vt:lpstr>Times New Roman</vt:lpstr>
      <vt:lpstr>方正小标宋_GBK</vt:lpstr>
      <vt:lpstr>Arial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246</cp:revision>
  <dcterms:created xsi:type="dcterms:W3CDTF">2019-06-19T02:08:00Z</dcterms:created>
  <dcterms:modified xsi:type="dcterms:W3CDTF">2026-02-28T08:13:18Z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