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3" r:id="rId8"/>
    <p:sldId id="535" r:id="rId9"/>
    <p:sldId id="511" r:id="rId10"/>
    <p:sldId id="534" r:id="rId11"/>
    <p:sldId id="427" r:id="rId12"/>
  </p:sldIdLst>
  <p:sldSz cx="12192000" cy="6858000"/>
  <p:notesSz cx="6858000" cy="9144000"/>
  <p:embeddedFontLst>
    <p:embeddedFont>
      <p:font typeface="楷体" panose="02010609060101010101" pitchFamily="49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00000000000000000" pitchFamily="2" charset="-122"/>
      <p:regular r:id="rId19"/>
    </p:embeddedFont>
    <p:embeddedFont>
      <p:font typeface="方正楷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T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7.TIF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捉迷藏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C24727-AD28-4CEA-B6A2-B17CE127FE29}"/>
              </a:ext>
            </a:extLst>
          </p:cNvPr>
          <p:cNvSpPr/>
          <p:nvPr/>
        </p:nvSpPr>
        <p:spPr>
          <a:xfrm>
            <a:off x="649857" y="966421"/>
            <a:ext cx="10797396" cy="248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○=9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8+○=13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=8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□=(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	         ○=(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	            </a:t>
            </a:r>
            <a:r>
              <a:rPr lang="zh-CN" altLang="zh-CN" sz="360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=(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05096C-77E4-473E-B0F2-18B590B9A13E}"/>
              </a:ext>
            </a:extLst>
          </p:cNvPr>
          <p:cNvSpPr/>
          <p:nvPr/>
        </p:nvSpPr>
        <p:spPr>
          <a:xfrm>
            <a:off x="1875834" y="2804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2613460-B9A4-4628-8E31-DABC0692B05A}"/>
              </a:ext>
            </a:extLst>
          </p:cNvPr>
          <p:cNvSpPr/>
          <p:nvPr/>
        </p:nvSpPr>
        <p:spPr>
          <a:xfrm>
            <a:off x="5888251" y="278266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0634C2-4C5B-4571-B9B9-411DC9EF60D5}"/>
              </a:ext>
            </a:extLst>
          </p:cNvPr>
          <p:cNvSpPr/>
          <p:nvPr/>
        </p:nvSpPr>
        <p:spPr>
          <a:xfrm>
            <a:off x="9814102" y="280435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65E955B-23CF-4D3C-A413-6FB6C30FD596}"/>
              </a:ext>
            </a:extLst>
          </p:cNvPr>
          <p:cNvSpPr/>
          <p:nvPr/>
        </p:nvSpPr>
        <p:spPr>
          <a:xfrm>
            <a:off x="658483" y="1789725"/>
            <a:ext cx="6096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B3801E-8D4E-4CB4-8E9A-134700341F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2458171"/>
            <a:ext cx="5220559" cy="3174100"/>
          </a:xfrm>
          <a:prstGeom prst="rect">
            <a:avLst/>
          </a:prstGeom>
        </p:spPr>
      </p:pic>
      <p:pic>
        <p:nvPicPr>
          <p:cNvPr id="10" name="image181.jpeg">
            <a:extLst>
              <a:ext uri="{FF2B5EF4-FFF2-40B4-BE49-F238E27FC236}">
                <a16:creationId xmlns:a16="http://schemas.microsoft.com/office/drawing/2014/main" id="{243C2BCD-6105-43C6-A157-17368FD761A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540131" y="2504396"/>
            <a:ext cx="5214352" cy="31278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99B01A7-D673-4AB8-A238-3A015581468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3524"/>
          <a:stretch/>
        </p:blipFill>
        <p:spPr>
          <a:xfrm>
            <a:off x="1759285" y="5932777"/>
            <a:ext cx="3267822" cy="79730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F3CB8B4-CB9D-4E3D-A694-C3F750154101}"/>
              </a:ext>
            </a:extLst>
          </p:cNvPr>
          <p:cNvSpPr/>
          <p:nvPr/>
        </p:nvSpPr>
        <p:spPr>
          <a:xfrm>
            <a:off x="1819871" y="6016921"/>
            <a:ext cx="3207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12        9         3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BCAADC-E39F-4CA5-AC0C-182DCD7132F4}"/>
              </a:ext>
            </a:extLst>
          </p:cNvPr>
          <p:cNvSpPr/>
          <p:nvPr/>
        </p:nvSpPr>
        <p:spPr>
          <a:xfrm>
            <a:off x="744307" y="966421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E103EA-7ABD-4F84-A0B9-12FE580B2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7633" y="2080017"/>
            <a:ext cx="6637847" cy="91253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AB69527-947E-4F79-8A47-4FF64233B977}"/>
              </a:ext>
            </a:extLst>
          </p:cNvPr>
          <p:cNvSpPr/>
          <p:nvPr/>
        </p:nvSpPr>
        <p:spPr>
          <a:xfrm>
            <a:off x="2166849" y="3511273"/>
            <a:ext cx="1443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</a:t>
            </a:r>
            <a:endParaRPr lang="zh-CN" altLang="en-US" sz="3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7AE9647-44DD-4B69-BC44-2D0CF6AA0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3609873" y="3429000"/>
            <a:ext cx="839598" cy="826786"/>
          </a:xfrm>
          <a:prstGeom prst="rect">
            <a:avLst/>
          </a:prstGeom>
        </p:spPr>
      </p:pic>
      <p:pic>
        <p:nvPicPr>
          <p:cNvPr id="10" name="image182.jpeg">
            <a:extLst>
              <a:ext uri="{FF2B5EF4-FFF2-40B4-BE49-F238E27FC236}">
                <a16:creationId xmlns:a16="http://schemas.microsoft.com/office/drawing/2014/main" id="{B24D7996-AE5A-4827-B2DD-9E0ECD32349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617633" y="1470375"/>
            <a:ext cx="6637847" cy="147276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014E4CB-CF9F-4C9E-B5C3-94043462CCE7}"/>
              </a:ext>
            </a:extLst>
          </p:cNvPr>
          <p:cNvSpPr/>
          <p:nvPr/>
        </p:nvSpPr>
        <p:spPr>
          <a:xfrm>
            <a:off x="3821923" y="352637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D0FEBEA-CC32-4BD7-9D40-89D6BCFD1FDD}"/>
              </a:ext>
            </a:extLst>
          </p:cNvPr>
          <p:cNvSpPr/>
          <p:nvPr/>
        </p:nvSpPr>
        <p:spPr>
          <a:xfrm>
            <a:off x="580845" y="878585"/>
            <a:ext cx="6096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看图列式计算。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183.jpeg">
            <a:extLst>
              <a:ext uri="{FF2B5EF4-FFF2-40B4-BE49-F238E27FC236}">
                <a16:creationId xmlns:a16="http://schemas.microsoft.com/office/drawing/2014/main" id="{A3FA83C5-9A71-4EAC-9BB1-3BC2F7F1810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30634" y="1777634"/>
            <a:ext cx="4765366" cy="23196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EF6F3C4-03F5-4A8C-B7AF-D486DBEAB4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1727"/>
          <a:stretch/>
        </p:blipFill>
        <p:spPr>
          <a:xfrm>
            <a:off x="1843603" y="4739785"/>
            <a:ext cx="3587735" cy="80949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421BA9D-4DBD-4767-9168-A6AF69BDF6A8}"/>
              </a:ext>
            </a:extLst>
          </p:cNvPr>
          <p:cNvSpPr/>
          <p:nvPr/>
        </p:nvSpPr>
        <p:spPr>
          <a:xfrm>
            <a:off x="5336853" y="482136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条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AD28A6A-B86E-47E6-9F8C-7EB9BDDA26EF}"/>
              </a:ext>
            </a:extLst>
          </p:cNvPr>
          <p:cNvSpPr/>
          <p:nvPr/>
        </p:nvSpPr>
        <p:spPr>
          <a:xfrm>
            <a:off x="1964065" y="4821366"/>
            <a:ext cx="3372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9EC55AB-7244-44F2-A8C7-B6DD138F5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214" y="1072696"/>
            <a:ext cx="7295342" cy="35852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3D4F1F5-71A3-4278-AFAD-F0F15D76DC7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1727"/>
          <a:stretch/>
        </p:blipFill>
        <p:spPr>
          <a:xfrm>
            <a:off x="2076516" y="4975807"/>
            <a:ext cx="3587735" cy="80949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B61B333-5D39-41E3-8E74-782B47DBDE1C}"/>
              </a:ext>
            </a:extLst>
          </p:cNvPr>
          <p:cNvSpPr/>
          <p:nvPr/>
        </p:nvSpPr>
        <p:spPr>
          <a:xfrm>
            <a:off x="5618946" y="505738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A149016-1230-4672-8B98-C0E29EC41F11}"/>
              </a:ext>
            </a:extLst>
          </p:cNvPr>
          <p:cNvSpPr/>
          <p:nvPr/>
        </p:nvSpPr>
        <p:spPr>
          <a:xfrm>
            <a:off x="2162471" y="5057389"/>
            <a:ext cx="33249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5A38202-4244-4DA2-8AC3-FAAA3DA45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95" y="1061054"/>
            <a:ext cx="6739071" cy="369704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1B1271D-26BA-4330-AF1C-F0D8AFE2E2F1}"/>
              </a:ext>
            </a:extLst>
          </p:cNvPr>
          <p:cNvSpPr/>
          <p:nvPr/>
        </p:nvSpPr>
        <p:spPr>
          <a:xfrm>
            <a:off x="2154863" y="2995555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7          9         16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CE966D-8F26-42FD-95EE-86E610E45C69}"/>
              </a:ext>
            </a:extLst>
          </p:cNvPr>
          <p:cNvSpPr/>
          <p:nvPr/>
        </p:nvSpPr>
        <p:spPr>
          <a:xfrm>
            <a:off x="2050317" y="394246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16         7          9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38D244-8E64-44D7-BF09-556F97A677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5056"/>
          <a:stretch/>
        </p:blipFill>
        <p:spPr>
          <a:xfrm>
            <a:off x="505460" y="966421"/>
            <a:ext cx="8664419" cy="21029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2443BD7-8425-4196-B25E-ABBA606A5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9743" y="3353484"/>
            <a:ext cx="3267822" cy="171552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3D855A7-D3F9-4A34-9703-E265B6F5AF5F}"/>
              </a:ext>
            </a:extLst>
          </p:cNvPr>
          <p:cNvSpPr/>
          <p:nvPr/>
        </p:nvSpPr>
        <p:spPr>
          <a:xfrm>
            <a:off x="1985540" y="3480756"/>
            <a:ext cx="3173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6         8        14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3B8EA42-F026-429A-B05D-90F89D0B722C}"/>
              </a:ext>
            </a:extLst>
          </p:cNvPr>
          <p:cNvSpPr/>
          <p:nvPr/>
        </p:nvSpPr>
        <p:spPr>
          <a:xfrm>
            <a:off x="1890652" y="4421035"/>
            <a:ext cx="3173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14        6         8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A418DDF-3091-4F09-8A6D-F48A981AE705}"/>
              </a:ext>
            </a:extLst>
          </p:cNvPr>
          <p:cNvSpPr/>
          <p:nvPr/>
        </p:nvSpPr>
        <p:spPr>
          <a:xfrm>
            <a:off x="4994198" y="337724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(</a:t>
            </a:r>
            <a:r>
              <a:rPr lang="zh-CN" altLang="en-US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只</a:t>
            </a:r>
            <a:r>
              <a:rPr lang="en-US" altLang="zh-CN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)</a:t>
            </a:r>
            <a:endParaRPr lang="zh-CN" altLang="en-US" sz="3600">
              <a:latin typeface="方正楷体_GBK" panose="03000509000000000000" pitchFamily="65" charset="-122"/>
              <a:ea typeface="方正楷体_GBK" panose="03000509000000000000" pitchFamily="65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9C54CD5-791C-4528-9A1F-F8572681EE59}"/>
              </a:ext>
            </a:extLst>
          </p:cNvPr>
          <p:cNvSpPr/>
          <p:nvPr/>
        </p:nvSpPr>
        <p:spPr>
          <a:xfrm>
            <a:off x="4959693" y="4360655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(</a:t>
            </a:r>
            <a:r>
              <a:rPr lang="zh-CN" altLang="en-US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只</a:t>
            </a:r>
            <a:r>
              <a:rPr lang="en-US" altLang="zh-CN" sz="3600">
                <a:latin typeface="方正楷体_GBK" panose="03000509000000000000" pitchFamily="65" charset="-122"/>
                <a:ea typeface="方正楷体_GBK" panose="03000509000000000000" pitchFamily="65" charset="-122"/>
              </a:rPr>
              <a:t>)</a:t>
            </a:r>
            <a:endParaRPr lang="zh-CN" altLang="en-US" sz="3600">
              <a:latin typeface="方正楷体_GBK" panose="03000509000000000000" pitchFamily="65" charset="-122"/>
              <a:ea typeface="方正楷体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23D3DE-7CB4-495F-A258-F7EBE55C1C25}"/>
              </a:ext>
            </a:extLst>
          </p:cNvPr>
          <p:cNvSpPr/>
          <p:nvPr/>
        </p:nvSpPr>
        <p:spPr>
          <a:xfrm>
            <a:off x="572218" y="966421"/>
            <a:ext cx="10728385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 	      18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9=	     11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3=	             13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4=	      14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6=	     17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8=	             15</a:t>
            </a:r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7=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DDEE73-C4E1-4C96-B11E-AF5D5B481EF2}"/>
              </a:ext>
            </a:extLst>
          </p:cNvPr>
          <p:cNvSpPr/>
          <p:nvPr/>
        </p:nvSpPr>
        <p:spPr>
          <a:xfrm>
            <a:off x="1871226" y="19319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DA982E3-28E5-433D-99C0-BDE95CF11A22}"/>
              </a:ext>
            </a:extLst>
          </p:cNvPr>
          <p:cNvSpPr/>
          <p:nvPr/>
        </p:nvSpPr>
        <p:spPr>
          <a:xfrm>
            <a:off x="4420638" y="19194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987511-1EFF-4955-A075-947138E3D879}"/>
              </a:ext>
            </a:extLst>
          </p:cNvPr>
          <p:cNvSpPr/>
          <p:nvPr/>
        </p:nvSpPr>
        <p:spPr>
          <a:xfrm>
            <a:off x="6960736" y="19319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E07CAA-E7AF-4A45-9626-D308802784E6}"/>
              </a:ext>
            </a:extLst>
          </p:cNvPr>
          <p:cNvSpPr/>
          <p:nvPr/>
        </p:nvSpPr>
        <p:spPr>
          <a:xfrm>
            <a:off x="9713302" y="1871903"/>
            <a:ext cx="415498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zh-CN" sz="360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C52396C-2B36-4036-A9B1-599A55D59CED}"/>
              </a:ext>
            </a:extLst>
          </p:cNvPr>
          <p:cNvSpPr/>
          <p:nvPr/>
        </p:nvSpPr>
        <p:spPr>
          <a:xfrm>
            <a:off x="1831691" y="28156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6CDF762-E438-4DE9-97DF-6A166D40B1E9}"/>
              </a:ext>
            </a:extLst>
          </p:cNvPr>
          <p:cNvSpPr/>
          <p:nvPr/>
        </p:nvSpPr>
        <p:spPr>
          <a:xfrm>
            <a:off x="4420638" y="279608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41B691-9338-4764-B86F-2A31003B8C7B}"/>
              </a:ext>
            </a:extLst>
          </p:cNvPr>
          <p:cNvSpPr/>
          <p:nvPr/>
        </p:nvSpPr>
        <p:spPr>
          <a:xfrm>
            <a:off x="7014842" y="27771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AAC8C1-A273-4538-8F39-560FF640E65B}"/>
              </a:ext>
            </a:extLst>
          </p:cNvPr>
          <p:cNvSpPr/>
          <p:nvPr/>
        </p:nvSpPr>
        <p:spPr>
          <a:xfrm>
            <a:off x="9767408" y="2665657"/>
            <a:ext cx="415498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360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985B1E0-65D4-46B7-BF82-008D42BD044D}"/>
              </a:ext>
            </a:extLst>
          </p:cNvPr>
          <p:cNvSpPr/>
          <p:nvPr/>
        </p:nvSpPr>
        <p:spPr>
          <a:xfrm>
            <a:off x="1877399" y="35645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0B4B63C-B57C-4D9C-9382-6ED2750E8DFE}"/>
              </a:ext>
            </a:extLst>
          </p:cNvPr>
          <p:cNvSpPr/>
          <p:nvPr/>
        </p:nvSpPr>
        <p:spPr>
          <a:xfrm>
            <a:off x="4420638" y="35645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7640F2E-4E25-480D-A827-D0D2B258C29D}"/>
              </a:ext>
            </a:extLst>
          </p:cNvPr>
          <p:cNvSpPr/>
          <p:nvPr/>
        </p:nvSpPr>
        <p:spPr>
          <a:xfrm>
            <a:off x="7014842" y="35645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E3B1977-CC20-4910-B0E9-66FC34460F2F}"/>
              </a:ext>
            </a:extLst>
          </p:cNvPr>
          <p:cNvSpPr/>
          <p:nvPr/>
        </p:nvSpPr>
        <p:spPr>
          <a:xfrm>
            <a:off x="9713302" y="359344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78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C213469-17C9-4C24-9116-193C86AF8A87}"/>
              </a:ext>
            </a:extLst>
          </p:cNvPr>
          <p:cNvSpPr/>
          <p:nvPr/>
        </p:nvSpPr>
        <p:spPr>
          <a:xfrm>
            <a:off x="744746" y="1865925"/>
            <a:ext cx="998651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24CCB0-1272-4D48-BAD7-8658789C56F4}"/>
              </a:ext>
            </a:extLst>
          </p:cNvPr>
          <p:cNvSpPr/>
          <p:nvPr/>
        </p:nvSpPr>
        <p:spPr>
          <a:xfrm>
            <a:off x="1197998" y="4974338"/>
            <a:ext cx="10085353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小鸡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小鸡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没捉到。</a:t>
            </a:r>
            <a:endParaRPr lang="zh-CN" altLang="en-US" sz="3600"/>
          </a:p>
        </p:txBody>
      </p:sp>
      <p:pic>
        <p:nvPicPr>
          <p:cNvPr id="9" name="image188.jpeg">
            <a:extLst>
              <a:ext uri="{FF2B5EF4-FFF2-40B4-BE49-F238E27FC236}">
                <a16:creationId xmlns:a16="http://schemas.microsoft.com/office/drawing/2014/main" id="{A4D75AF9-AC77-485B-986B-4EF2A68A93D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277949"/>
            <a:ext cx="8787900" cy="24407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94E2DC4-A2C1-47F0-8292-851EB455E45B}"/>
              </a:ext>
            </a:extLst>
          </p:cNvPr>
          <p:cNvSpPr/>
          <p:nvPr/>
        </p:nvSpPr>
        <p:spPr>
          <a:xfrm>
            <a:off x="3166587" y="51525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F0EDF3-42F5-41CC-A9F7-AB7175FC40B2}"/>
              </a:ext>
            </a:extLst>
          </p:cNvPr>
          <p:cNvSpPr/>
          <p:nvPr/>
        </p:nvSpPr>
        <p:spPr>
          <a:xfrm>
            <a:off x="7640420" y="52235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238</Words>
  <Application>Microsoft Office PowerPoint</Application>
  <PresentationFormat>宽屏</PresentationFormat>
  <Paragraphs>71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228</cp:revision>
  <dcterms:created xsi:type="dcterms:W3CDTF">2019-06-19T02:08:00Z</dcterms:created>
  <dcterms:modified xsi:type="dcterms:W3CDTF">2026-03-12T00:00:02Z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