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凑数游戏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(2)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2CE032E-3FAA-4605-8805-A59C1BD09B7B}"/>
              </a:ext>
            </a:extLst>
          </p:cNvPr>
          <p:cNvSpPr/>
          <p:nvPr/>
        </p:nvSpPr>
        <p:spPr>
          <a:xfrm>
            <a:off x="505460" y="877256"/>
            <a:ext cx="387798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2.jpeg">
            <a:extLst>
              <a:ext uri="{FF2B5EF4-FFF2-40B4-BE49-F238E27FC236}">
                <a16:creationId xmlns:a16="http://schemas.microsoft.com/office/drawing/2014/main" id="{19942C64-E93E-417F-BB6B-01BC79B66F1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17882" y="2470669"/>
            <a:ext cx="6496325" cy="88548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248A259-088C-4CBF-B087-712745E59132}"/>
              </a:ext>
            </a:extLst>
          </p:cNvPr>
          <p:cNvSpPr/>
          <p:nvPr/>
        </p:nvSpPr>
        <p:spPr>
          <a:xfrm>
            <a:off x="7954705" y="2590245"/>
            <a:ext cx="13505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6=</a:t>
            </a:r>
            <a:endParaRPr lang="zh-CN" altLang="en-US" sz="3600"/>
          </a:p>
        </p:txBody>
      </p:sp>
      <p:pic>
        <p:nvPicPr>
          <p:cNvPr id="10" name="image123.jpeg">
            <a:extLst>
              <a:ext uri="{FF2B5EF4-FFF2-40B4-BE49-F238E27FC236}">
                <a16:creationId xmlns:a16="http://schemas.microsoft.com/office/drawing/2014/main" id="{72884442-9EA3-4DE3-A268-3E59610C892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17881" y="4985742"/>
            <a:ext cx="6496325" cy="88548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97CF16E-8361-440B-81BE-465D8614D0A0}"/>
              </a:ext>
            </a:extLst>
          </p:cNvPr>
          <p:cNvSpPr/>
          <p:nvPr/>
        </p:nvSpPr>
        <p:spPr>
          <a:xfrm>
            <a:off x="7946078" y="5143664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6=</a:t>
            </a:r>
            <a:endParaRPr lang="zh-CN" altLang="en-US" sz="360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5A03135-6AD8-4C39-A9EB-50AFAC0751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9242921" y="2514621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75B6D89-719C-4194-8F37-6CE40AB9DB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9286053" y="5016282"/>
            <a:ext cx="839598" cy="826786"/>
          </a:xfrm>
          <a:prstGeom prst="rect">
            <a:avLst/>
          </a:prstGeom>
        </p:spPr>
      </p:pic>
      <p:pic>
        <p:nvPicPr>
          <p:cNvPr id="14" name="image119.jpeg">
            <a:extLst>
              <a:ext uri="{FF2B5EF4-FFF2-40B4-BE49-F238E27FC236}">
                <a16:creationId xmlns:a16="http://schemas.microsoft.com/office/drawing/2014/main" id="{EA9A776E-DE6F-4595-B898-A440F0606E1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989134" y="1882385"/>
            <a:ext cx="6496324" cy="1476153"/>
          </a:xfrm>
          <a:prstGeom prst="rect">
            <a:avLst/>
          </a:prstGeom>
        </p:spPr>
      </p:pic>
      <p:pic>
        <p:nvPicPr>
          <p:cNvPr id="15" name="image120.jpeg">
            <a:extLst>
              <a:ext uri="{FF2B5EF4-FFF2-40B4-BE49-F238E27FC236}">
                <a16:creationId xmlns:a16="http://schemas.microsoft.com/office/drawing/2014/main" id="{0EFAC821-F54D-4BDB-8A3D-100E48837A71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024352" y="4438859"/>
            <a:ext cx="6389854" cy="145196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D64203B-BD8D-4C9A-87E9-A1BA3646A545}"/>
              </a:ext>
            </a:extLst>
          </p:cNvPr>
          <p:cNvSpPr/>
          <p:nvPr/>
        </p:nvSpPr>
        <p:spPr>
          <a:xfrm>
            <a:off x="9478304" y="262046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9DABE8E-A08A-48B6-80A7-505E7FFFEE73}"/>
              </a:ext>
            </a:extLst>
          </p:cNvPr>
          <p:cNvSpPr/>
          <p:nvPr/>
        </p:nvSpPr>
        <p:spPr>
          <a:xfrm>
            <a:off x="9498103" y="51648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4B7B92-D28C-49F6-A815-18026A62E56C}"/>
              </a:ext>
            </a:extLst>
          </p:cNvPr>
          <p:cNvSpPr/>
          <p:nvPr/>
        </p:nvSpPr>
        <p:spPr>
          <a:xfrm>
            <a:off x="505459" y="861094"/>
            <a:ext cx="1057948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1.jpeg">
            <a:extLst>
              <a:ext uri="{FF2B5EF4-FFF2-40B4-BE49-F238E27FC236}">
                <a16:creationId xmlns:a16="http://schemas.microsoft.com/office/drawing/2014/main" id="{FE006D2F-5DF9-469D-9F4E-79152105464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331906" y="1766699"/>
            <a:ext cx="4068229" cy="1888882"/>
          </a:xfrm>
          <a:prstGeom prst="rect">
            <a:avLst/>
          </a:prstGeom>
        </p:spPr>
      </p:pic>
      <p:pic>
        <p:nvPicPr>
          <p:cNvPr id="9" name="image122.jpeg">
            <a:extLst>
              <a:ext uri="{FF2B5EF4-FFF2-40B4-BE49-F238E27FC236}">
                <a16:creationId xmlns:a16="http://schemas.microsoft.com/office/drawing/2014/main" id="{9837AEEA-BBF4-4E9E-918E-948D90AEAD0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934642" y="1732047"/>
            <a:ext cx="4068229" cy="212421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96651B4-E667-4A92-BE19-CBC59D6A7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7377" y="4409455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E571B1A-A4FA-4871-A179-63120FC571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799" y="4383576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C25371F-8A75-420C-975B-7AC1CDB794D6}"/>
              </a:ext>
            </a:extLst>
          </p:cNvPr>
          <p:cNvSpPr/>
          <p:nvPr/>
        </p:nvSpPr>
        <p:spPr>
          <a:xfrm>
            <a:off x="4588314" y="444075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DE032CE-AF50-47C9-A4E1-0E8947DF3023}"/>
              </a:ext>
            </a:extLst>
          </p:cNvPr>
          <p:cNvSpPr/>
          <p:nvPr/>
        </p:nvSpPr>
        <p:spPr>
          <a:xfrm>
            <a:off x="10191670" y="440945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9066886-65C8-4A64-86BB-04B0C2908DE0}"/>
              </a:ext>
            </a:extLst>
          </p:cNvPr>
          <p:cNvSpPr/>
          <p:nvPr/>
        </p:nvSpPr>
        <p:spPr>
          <a:xfrm>
            <a:off x="1209534" y="4440751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6        7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C6C6F4F-00C5-4358-9211-04D6A822FBE2}"/>
              </a:ext>
            </a:extLst>
          </p:cNvPr>
          <p:cNvSpPr/>
          <p:nvPr/>
        </p:nvSpPr>
        <p:spPr>
          <a:xfrm>
            <a:off x="6842583" y="4449377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7        8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2B6846E-72CC-47F2-9719-42492FF2C05A}"/>
              </a:ext>
            </a:extLst>
          </p:cNvPr>
          <p:cNvSpPr/>
          <p:nvPr/>
        </p:nvSpPr>
        <p:spPr>
          <a:xfrm>
            <a:off x="528570" y="903537"/>
            <a:ext cx="453201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小兔回家。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连一连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6.jpeg">
            <a:extLst>
              <a:ext uri="{FF2B5EF4-FFF2-40B4-BE49-F238E27FC236}">
                <a16:creationId xmlns:a16="http://schemas.microsoft.com/office/drawing/2014/main" id="{93BF8B76-FEE2-4B63-800E-14399E8BAEF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14963" y="1959526"/>
            <a:ext cx="10502893" cy="360592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C407F41-4225-4898-B981-187345AEDFB6}"/>
              </a:ext>
            </a:extLst>
          </p:cNvPr>
          <p:cNvCxnSpPr>
            <a:cxnSpLocks/>
          </p:cNvCxnSpPr>
          <p:nvPr/>
        </p:nvCxnSpPr>
        <p:spPr>
          <a:xfrm>
            <a:off x="2138144" y="3046713"/>
            <a:ext cx="2425230" cy="125786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23BA9F3-63B1-4EB7-9F57-478BEEA36366}"/>
              </a:ext>
            </a:extLst>
          </p:cNvPr>
          <p:cNvCxnSpPr>
            <a:cxnSpLocks/>
          </p:cNvCxnSpPr>
          <p:nvPr/>
        </p:nvCxnSpPr>
        <p:spPr>
          <a:xfrm>
            <a:off x="4927816" y="3046713"/>
            <a:ext cx="5303112" cy="138726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594C53F-31F3-4A52-ACAF-F05A20F2DBCC}"/>
              </a:ext>
            </a:extLst>
          </p:cNvPr>
          <p:cNvCxnSpPr>
            <a:cxnSpLocks/>
          </p:cNvCxnSpPr>
          <p:nvPr/>
        </p:nvCxnSpPr>
        <p:spPr>
          <a:xfrm flipH="1">
            <a:off x="1673525" y="3046713"/>
            <a:ext cx="5976898" cy="125786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F82FF5-96CC-4A76-A38F-8A061288F8DC}"/>
              </a:ext>
            </a:extLst>
          </p:cNvPr>
          <p:cNvCxnSpPr>
            <a:cxnSpLocks/>
          </p:cNvCxnSpPr>
          <p:nvPr/>
        </p:nvCxnSpPr>
        <p:spPr>
          <a:xfrm flipH="1">
            <a:off x="7736687" y="3107099"/>
            <a:ext cx="3031211" cy="11974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FA99A7C-A3BA-40E5-AA80-0B7217F924F7}"/>
              </a:ext>
            </a:extLst>
          </p:cNvPr>
          <p:cNvSpPr/>
          <p:nvPr/>
        </p:nvSpPr>
        <p:spPr>
          <a:xfrm>
            <a:off x="675736" y="1025064"/>
            <a:ext cx="10331570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里填上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 “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7        6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4+9       13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7       7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7+8       16	 14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       5	    3+8       12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1F0A7C2-5CB9-4E69-A79D-A52DF9A5A3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08" r="56389"/>
          <a:stretch/>
        </p:blipFill>
        <p:spPr>
          <a:xfrm>
            <a:off x="1716657" y="1963139"/>
            <a:ext cx="759124" cy="76068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82171C-628F-43A9-B11D-499AFFD428D8}"/>
              </a:ext>
            </a:extLst>
          </p:cNvPr>
          <p:cNvSpPr/>
          <p:nvPr/>
        </p:nvSpPr>
        <p:spPr>
          <a:xfrm>
            <a:off x="1819871" y="1956896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4200">
              <a:solidFill>
                <a:srgbClr val="E72582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D3A01DE-E41B-46FA-9A03-569F8D8390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08" r="56389"/>
          <a:stretch/>
        </p:blipFill>
        <p:spPr>
          <a:xfrm>
            <a:off x="4477109" y="1945886"/>
            <a:ext cx="759124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5905411-C020-4FF4-8D52-B685C51BEB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08" r="56389"/>
          <a:stretch/>
        </p:blipFill>
        <p:spPr>
          <a:xfrm>
            <a:off x="7530860" y="1937259"/>
            <a:ext cx="759124" cy="7606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C5D2533-D377-482F-BEB6-13D2E65805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08" r="56389"/>
          <a:stretch/>
        </p:blipFill>
        <p:spPr>
          <a:xfrm>
            <a:off x="1483743" y="2765395"/>
            <a:ext cx="759124" cy="7606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7D60D3A-689F-4DA6-BA27-8A74290EA7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08" r="56389"/>
          <a:stretch/>
        </p:blipFill>
        <p:spPr>
          <a:xfrm>
            <a:off x="4546120" y="2765395"/>
            <a:ext cx="759124" cy="76068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367FE54-58A6-4634-BA4E-8D862E0A90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08" r="56389"/>
          <a:stretch/>
        </p:blipFill>
        <p:spPr>
          <a:xfrm>
            <a:off x="7487727" y="2765395"/>
            <a:ext cx="759124" cy="7606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698EE54E-E89C-4A48-A002-04BA8AC46388}"/>
              </a:ext>
            </a:extLst>
          </p:cNvPr>
          <p:cNvSpPr/>
          <p:nvPr/>
        </p:nvSpPr>
        <p:spPr>
          <a:xfrm>
            <a:off x="4625928" y="2005750"/>
            <a:ext cx="444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CEC515D-64E7-4486-BD7D-7C41A45FD424}"/>
              </a:ext>
            </a:extLst>
          </p:cNvPr>
          <p:cNvSpPr/>
          <p:nvPr/>
        </p:nvSpPr>
        <p:spPr>
          <a:xfrm>
            <a:off x="7666605" y="1913417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&gt;</a:t>
            </a:r>
            <a:endParaRPr lang="zh-CN" altLang="en-US" sz="42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43F2CAE-6191-4FEC-B7B1-51FF619C8E7A}"/>
              </a:ext>
            </a:extLst>
          </p:cNvPr>
          <p:cNvSpPr/>
          <p:nvPr/>
        </p:nvSpPr>
        <p:spPr>
          <a:xfrm>
            <a:off x="4724997" y="2758805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&gt;</a:t>
            </a:r>
            <a:endParaRPr lang="zh-CN" altLang="en-US" sz="42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C913DDD-301C-40E4-B7E7-0E16A1C68109}"/>
              </a:ext>
            </a:extLst>
          </p:cNvPr>
          <p:cNvSpPr/>
          <p:nvPr/>
        </p:nvSpPr>
        <p:spPr>
          <a:xfrm>
            <a:off x="1595584" y="2785032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42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01A9B40-2451-4004-925F-C17288B82E37}"/>
              </a:ext>
            </a:extLst>
          </p:cNvPr>
          <p:cNvSpPr/>
          <p:nvPr/>
        </p:nvSpPr>
        <p:spPr>
          <a:xfrm>
            <a:off x="7608195" y="2759153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42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139</Words>
  <Application>Microsoft Office PowerPoint</Application>
  <PresentationFormat>宽屏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方正小标宋_GBK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2026-03-13T01:58:18Z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