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6" r:id="rId3"/>
    <p:sldId id="497" r:id="rId4"/>
    <p:sldId id="498" r:id="rId5"/>
    <p:sldId id="427" r:id="rId6"/>
  </p:sldIdLst>
  <p:sldSz cx="12192000" cy="6858000"/>
  <p:notesSz cx="6858000" cy="9144000"/>
  <p:embeddedFontLst>
    <p:embeddedFont>
      <p:font typeface="方正黑体_GBK" pitchFamily="65" charset="-122"/>
      <p:regular r:id="rId7"/>
    </p:embeddedFont>
    <p:embeddedFont>
      <p:font typeface="方正大标宋_GBK" charset="-122"/>
      <p:regular r:id="rId8"/>
    </p:embeddedFont>
    <p:embeddedFont>
      <p:font typeface="方正小标宋_GBK" pitchFamily="65" charset="-122"/>
      <p:regular r:id="rId9"/>
    </p:embeddedFont>
    <p:embeddedFont>
      <p:font typeface="Calibri" pitchFamily="34" charset="0"/>
      <p:regular r:id="rId10"/>
      <p:bold r:id="rId11"/>
      <p:italic r:id="rId12"/>
      <p:boldItalic r:id="rId13"/>
    </p:embeddedFont>
    <p:embeddedFont>
      <p:font typeface="方正大标宋简体" charset="-122"/>
      <p:regular r:id="rId14"/>
    </p:embeddedFont>
    <p:embeddedFont>
      <p:font typeface="方正隶变_GBK" charset="-122"/>
      <p:regular r:id="rId15"/>
    </p:embeddedFont>
    <p:embeddedFont>
      <p:font typeface="方正楷体_GBK" pitchFamily="65" charset="-122"/>
      <p:regular r:id="rId16"/>
    </p:embeddedFont>
    <p:embeddedFont>
      <p:font typeface="微软雅黑" pitchFamily="34" charset="-122"/>
      <p:regular r:id="rId17"/>
      <p:bold r:id="rId18"/>
    </p:embeddedFont>
    <p:embeddedFont>
      <p:font typeface="方正仿宋_GBK" pitchFamily="65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02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23" Type="http://schemas.openxmlformats.org/officeDocument/2006/relationships/theme" Target="theme/theme1.xml"/><Relationship Id="rId10" Type="http://schemas.openxmlformats.org/officeDocument/2006/relationships/font" Target="fonts/font4.fntdata"/><Relationship Id="rId19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6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15  </a:t>
            </a:r>
            <a:r>
              <a:rPr lang="zh-CN" altLang="zh-CN" sz="6000" dirty="0" smtClean="0"/>
              <a:t>影子</a:t>
            </a:r>
            <a:r>
              <a:rPr lang="zh-CN" altLang="zh-CN" sz="6000" dirty="0"/>
              <a:t>剧场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一年级数学下册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2572" y="937362"/>
            <a:ext cx="627607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下面的手影像什么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?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连一连。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060" y="1583693"/>
            <a:ext cx="11006455" cy="26830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956865" y="5797034"/>
            <a:ext cx="1068754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latin typeface="Times New Roman"/>
                <a:ea typeface="方正楷体_GBK"/>
                <a:cs typeface="Times New Roman"/>
              </a:rPr>
              <a:t>小兔子                 鹅                     狗                         茶壶</a:t>
            </a:r>
            <a:endParaRPr lang="zh-CN" altLang="en-US" sz="3600" dirty="0"/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2224408" y="3909355"/>
            <a:ext cx="5230492" cy="1887679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1819871" y="4176055"/>
            <a:ext cx="3085191" cy="1620979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8320408" y="4266740"/>
            <a:ext cx="2563492" cy="153029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4699000" y="4266740"/>
            <a:ext cx="6355715" cy="153029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871531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60" y="987696"/>
            <a:ext cx="110797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 spc="-150" dirty="0">
                <a:latin typeface="Times New Roman"/>
                <a:ea typeface="方正楷体_GBK"/>
                <a:cs typeface="Times New Roman"/>
              </a:rPr>
              <a:t>2.</a:t>
            </a:r>
            <a:r>
              <a:rPr lang="zh-CN" altLang="zh-CN" sz="3600" spc="-150" dirty="0">
                <a:latin typeface="Times New Roman"/>
                <a:ea typeface="方正黑体_GBK"/>
                <a:cs typeface="Times New Roman"/>
              </a:rPr>
              <a:t>下面是奇奇跳水时的一组影子图</a:t>
            </a:r>
            <a:r>
              <a:rPr lang="en-US" altLang="zh-CN" sz="3600" spc="-15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spc="-150" dirty="0">
                <a:latin typeface="Times New Roman"/>
                <a:ea typeface="方正黑体_GBK"/>
                <a:cs typeface="Times New Roman"/>
              </a:rPr>
              <a:t>按时间顺序给图编号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760" y="2030141"/>
            <a:ext cx="11242040" cy="2602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10946584" y="3682484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1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231904" y="3717032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2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112224" y="3717032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3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423592" y="3717032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4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39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600" y="866154"/>
            <a:ext cx="1070610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3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.</a:t>
            </a:r>
          </a:p>
          <a:p>
            <a:pPr>
              <a:lnSpc>
                <a:spcPct val="170000"/>
              </a:lnSpc>
              <a:spcAft>
                <a:spcPts val="0"/>
              </a:spcAft>
            </a:pPr>
            <a:endParaRPr lang="en-US" altLang="zh-CN" sz="3600" dirty="0">
              <a:latin typeface="Times New Roman"/>
              <a:ea typeface="方正楷体_GBK"/>
              <a:cs typeface="Times New Roman"/>
            </a:endParaRPr>
          </a:p>
          <a:p>
            <a:pPr>
              <a:lnSpc>
                <a:spcPct val="170000"/>
              </a:lnSpc>
              <a:spcAft>
                <a:spcPts val="0"/>
              </a:spcAft>
            </a:pP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离灯光近一些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 smtClean="0">
                <a:latin typeface="Times New Roman"/>
                <a:ea typeface="方正楷体_GBK"/>
                <a:cs typeface="Times New Roman"/>
              </a:rPr>
              <a:t>影子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                 </a:t>
            </a:r>
            <a:r>
              <a:rPr lang="zh-CN" altLang="zh-CN" sz="3600" dirty="0" smtClean="0">
                <a:latin typeface="Times New Roman"/>
                <a:ea typeface="方正楷体_GBK"/>
                <a:cs typeface="Times New Roman"/>
              </a:rPr>
              <a:t>离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灯光远一些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影子</a:t>
            </a:r>
            <a:endParaRPr lang="en-US" altLang="zh-CN" sz="3600" dirty="0">
              <a:latin typeface="Times New Roman"/>
              <a:ea typeface="方正楷体_GBK"/>
              <a:cs typeface="Times New Roman"/>
            </a:endParaRP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zh-CN" altLang="zh-CN" sz="3600" dirty="0" smtClean="0">
                <a:latin typeface="Times New Roman"/>
                <a:ea typeface="方正楷体_GBK"/>
                <a:cs typeface="Times New Roman"/>
              </a:rPr>
              <a:t>变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      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了。　　　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         </a:t>
            </a:r>
            <a:r>
              <a:rPr lang="zh-CN" altLang="zh-CN" sz="3600" dirty="0" smtClean="0">
                <a:latin typeface="Times New Roman"/>
                <a:ea typeface="方正楷体_GBK"/>
                <a:cs typeface="Times New Roman"/>
              </a:rPr>
              <a:t>变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       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了。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86.jpeg"/>
          <p:cNvPicPr/>
          <p:nvPr/>
        </p:nvPicPr>
        <p:blipFill rotWithShape="1">
          <a:blip r:embed="rId4"/>
          <a:srcRect l="2756"/>
          <a:stretch/>
        </p:blipFill>
        <p:spPr>
          <a:xfrm>
            <a:off x="1123950" y="1007389"/>
            <a:ext cx="8919130" cy="220116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765343" y="486229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大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973109" y="486229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小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39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一年级数学下册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113</Words>
  <Application>Microsoft Office PowerPoint</Application>
  <PresentationFormat>自定义</PresentationFormat>
  <Paragraphs>29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20" baseType="lpstr">
      <vt:lpstr>Arial</vt:lpstr>
      <vt:lpstr>宋体</vt:lpstr>
      <vt:lpstr>方正黑体_GBK</vt:lpstr>
      <vt:lpstr>汉仪雅酷黑 95W</vt:lpstr>
      <vt:lpstr>方正大标宋_GBK</vt:lpstr>
      <vt:lpstr>方正小标宋_GBK</vt:lpstr>
      <vt:lpstr>Times New Roman</vt:lpstr>
      <vt:lpstr>Calibri</vt:lpstr>
      <vt:lpstr>方正大标宋简体</vt:lpstr>
      <vt:lpstr>方正隶变_GBK</vt:lpstr>
      <vt:lpstr>方正楷体_GBK</vt:lpstr>
      <vt:lpstr>微软雅黑</vt:lpstr>
      <vt:lpstr>方正仿宋_GBK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242</cp:revision>
  <dcterms:created xsi:type="dcterms:W3CDTF">2019-06-19T02:08:00Z</dcterms:created>
  <dcterms:modified xsi:type="dcterms:W3CDTF">2026-03-04T06:50:03Z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