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png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捉迷藏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(2)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2DA4766-56A1-489F-BE15-0FBC150C1872}"/>
              </a:ext>
            </a:extLst>
          </p:cNvPr>
          <p:cNvSpPr/>
          <p:nvPr/>
        </p:nvSpPr>
        <p:spPr>
          <a:xfrm>
            <a:off x="565845" y="861094"/>
            <a:ext cx="10346570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image111.jpeg">
            <a:extLst>
              <a:ext uri="{FF2B5EF4-FFF2-40B4-BE49-F238E27FC236}">
                <a16:creationId xmlns:a16="http://schemas.microsoft.com/office/drawing/2014/main" id="{F823A991-D425-4709-A2F4-4C39779EC2E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671832"/>
            <a:ext cx="6046117" cy="143447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B72336F-7CD4-4EAE-8EFC-98784D633A84}"/>
              </a:ext>
            </a:extLst>
          </p:cNvPr>
          <p:cNvSpPr/>
          <p:nvPr/>
        </p:nvSpPr>
        <p:spPr>
          <a:xfrm>
            <a:off x="7689479" y="2446167"/>
            <a:ext cx="13837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12-8=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3846932-B45B-45AA-8C9D-F37D92144184}"/>
              </a:ext>
            </a:extLst>
          </p:cNvPr>
          <p:cNvSpPr/>
          <p:nvPr/>
        </p:nvSpPr>
        <p:spPr>
          <a:xfrm>
            <a:off x="565845" y="4363467"/>
            <a:ext cx="9897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15-9=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112.jpeg">
            <a:extLst>
              <a:ext uri="{FF2B5EF4-FFF2-40B4-BE49-F238E27FC236}">
                <a16:creationId xmlns:a16="http://schemas.microsoft.com/office/drawing/2014/main" id="{9A5E7834-35B9-4705-9733-3904E09E41F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314546" y="3818270"/>
            <a:ext cx="6139842" cy="145671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7BEFDC7-4EFA-496B-832E-C3482ACD851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8983596" y="2279519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EF6B6F0-DEA6-4081-B6DE-C2B994B3686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8983596" y="4221048"/>
            <a:ext cx="839598" cy="826786"/>
          </a:xfrm>
          <a:prstGeom prst="rect">
            <a:avLst/>
          </a:prstGeom>
        </p:spPr>
      </p:pic>
      <p:pic>
        <p:nvPicPr>
          <p:cNvPr id="14" name="image108.jpeg">
            <a:extLst>
              <a:ext uri="{FF2B5EF4-FFF2-40B4-BE49-F238E27FC236}">
                <a16:creationId xmlns:a16="http://schemas.microsoft.com/office/drawing/2014/main" id="{94100BE1-69C3-4331-986B-6B6F99D57B67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1408271" y="1671514"/>
            <a:ext cx="6046117" cy="143447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09C46AB-1EF7-4062-A15D-DBC6B26CD044}"/>
              </a:ext>
            </a:extLst>
          </p:cNvPr>
          <p:cNvSpPr/>
          <p:nvPr/>
        </p:nvSpPr>
        <p:spPr>
          <a:xfrm>
            <a:off x="9195051" y="23738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E46309D-D553-4D5D-92B6-F283B4AA2259}"/>
              </a:ext>
            </a:extLst>
          </p:cNvPr>
          <p:cNvSpPr/>
          <p:nvPr/>
        </p:nvSpPr>
        <p:spPr>
          <a:xfrm>
            <a:off x="9195051" y="43562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8" name="image109.jpeg">
            <a:extLst>
              <a:ext uri="{FF2B5EF4-FFF2-40B4-BE49-F238E27FC236}">
                <a16:creationId xmlns:a16="http://schemas.microsoft.com/office/drawing/2014/main" id="{391FC2F1-188A-4F4B-83AD-B07B6D42C4C6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324338" y="3822584"/>
            <a:ext cx="6139842" cy="14567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8EA4DAD-099A-4718-9242-42E79BE4F3EC}"/>
              </a:ext>
            </a:extLst>
          </p:cNvPr>
          <p:cNvSpPr/>
          <p:nvPr/>
        </p:nvSpPr>
        <p:spPr>
          <a:xfrm>
            <a:off x="581098" y="892709"/>
            <a:ext cx="1069524" cy="3316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2.(1)</a:t>
            </a:r>
          </a:p>
          <a:p>
            <a:pPr>
              <a:lnSpc>
                <a:spcPct val="150000"/>
              </a:lnSpc>
            </a:pP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14" name="image113.jpeg">
            <a:extLst>
              <a:ext uri="{FF2B5EF4-FFF2-40B4-BE49-F238E27FC236}">
                <a16:creationId xmlns:a16="http://schemas.microsoft.com/office/drawing/2014/main" id="{BE378783-6DC0-46B1-AD5E-EE5BE466376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72074" y="1110901"/>
            <a:ext cx="4742462" cy="771441"/>
          </a:xfrm>
          <a:prstGeom prst="rect">
            <a:avLst/>
          </a:prstGeom>
        </p:spPr>
      </p:pic>
      <p:pic>
        <p:nvPicPr>
          <p:cNvPr id="15" name="image114.jpeg">
            <a:extLst>
              <a:ext uri="{FF2B5EF4-FFF2-40B4-BE49-F238E27FC236}">
                <a16:creationId xmlns:a16="http://schemas.microsoft.com/office/drawing/2014/main" id="{90D5391B-F6F2-4A58-9E82-2767052DEFF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288294" y="3587160"/>
            <a:ext cx="6484106" cy="83990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3E43D8F7-0FDD-4C02-8DD3-553D1943142D}"/>
              </a:ext>
            </a:extLst>
          </p:cNvPr>
          <p:cNvSpPr/>
          <p:nvPr/>
        </p:nvSpPr>
        <p:spPr>
          <a:xfrm>
            <a:off x="1408271" y="2560574"/>
            <a:ext cx="47152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9+2=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7221EAAC-C598-4FAF-BD51-252CA8259B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2477795" y="2380119"/>
            <a:ext cx="839598" cy="82678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A6A489-EE21-4540-9A63-EBB7833E8C3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6031878" y="2405998"/>
            <a:ext cx="839598" cy="82678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56793C2-1DAC-4F01-BD6F-4F08E491BD2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5140"/>
          <a:stretch/>
        </p:blipFill>
        <p:spPr>
          <a:xfrm>
            <a:off x="1408271" y="5362304"/>
            <a:ext cx="3267822" cy="7695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4222D70-7309-45AF-9731-151F0553D3C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5140"/>
          <a:stretch/>
        </p:blipFill>
        <p:spPr>
          <a:xfrm>
            <a:off x="6451677" y="5362303"/>
            <a:ext cx="3267822" cy="76959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5DDD4657-7195-4BE1-8EB8-5BC80ADFDFB6}"/>
              </a:ext>
            </a:extLst>
          </p:cNvPr>
          <p:cNvSpPr/>
          <p:nvPr/>
        </p:nvSpPr>
        <p:spPr>
          <a:xfrm>
            <a:off x="2582988" y="2457027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6F2EF7E-1FC9-464E-B5E5-B427B6B80E97}"/>
              </a:ext>
            </a:extLst>
          </p:cNvPr>
          <p:cNvSpPr/>
          <p:nvPr/>
        </p:nvSpPr>
        <p:spPr>
          <a:xfrm>
            <a:off x="6210595" y="245702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D806FEA-09B2-43F0-A925-22745D22DA0A}"/>
              </a:ext>
            </a:extLst>
          </p:cNvPr>
          <p:cNvSpPr/>
          <p:nvPr/>
        </p:nvSpPr>
        <p:spPr>
          <a:xfrm>
            <a:off x="1607492" y="5405094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8         6        14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775A080-CE3C-4BC3-BD9C-1838F6A8D356}"/>
              </a:ext>
            </a:extLst>
          </p:cNvPr>
          <p:cNvSpPr/>
          <p:nvPr/>
        </p:nvSpPr>
        <p:spPr>
          <a:xfrm>
            <a:off x="6591589" y="542393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14       8         6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137947-1853-4FBA-A9D6-E801F366643F}"/>
              </a:ext>
            </a:extLst>
          </p:cNvPr>
          <p:cNvSpPr/>
          <p:nvPr/>
        </p:nvSpPr>
        <p:spPr>
          <a:xfrm>
            <a:off x="505459" y="861094"/>
            <a:ext cx="10734759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	                                       (2)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5.jpeg">
            <a:extLst>
              <a:ext uri="{FF2B5EF4-FFF2-40B4-BE49-F238E27FC236}">
                <a16:creationId xmlns:a16="http://schemas.microsoft.com/office/drawing/2014/main" id="{3B2BCBDB-B940-4DF5-A3E0-605BD927DEC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16631" y="1848082"/>
            <a:ext cx="4100758" cy="1763357"/>
          </a:xfrm>
          <a:prstGeom prst="rect">
            <a:avLst/>
          </a:prstGeom>
        </p:spPr>
      </p:pic>
      <p:pic>
        <p:nvPicPr>
          <p:cNvPr id="9" name="image113.jpeg">
            <a:extLst>
              <a:ext uri="{FF2B5EF4-FFF2-40B4-BE49-F238E27FC236}">
                <a16:creationId xmlns:a16="http://schemas.microsoft.com/office/drawing/2014/main" id="{CFFA8307-2057-4BCB-B71C-1E860239762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641950" y="1809236"/>
            <a:ext cx="4598268" cy="182083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7E06690-7CDE-4702-826B-2DF80309A0C3}"/>
              </a:ext>
            </a:extLst>
          </p:cNvPr>
          <p:cNvSpPr/>
          <p:nvPr/>
        </p:nvSpPr>
        <p:spPr>
          <a:xfrm>
            <a:off x="4374004" y="4199647"/>
            <a:ext cx="6571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6D379C5-D2C1-4A67-861F-409FE3662B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865" y="4181016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170AB27-E1BC-4F13-9F9A-8276FE9C5F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3650" y="4172390"/>
            <a:ext cx="3497825" cy="7606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BBF5D4A-22C6-41D0-A84C-450EF036F118}"/>
              </a:ext>
            </a:extLst>
          </p:cNvPr>
          <p:cNvSpPr/>
          <p:nvPr/>
        </p:nvSpPr>
        <p:spPr>
          <a:xfrm>
            <a:off x="968951" y="4229566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D15C2A0-BD32-4119-8455-57C2621A17F7}"/>
              </a:ext>
            </a:extLst>
          </p:cNvPr>
          <p:cNvSpPr/>
          <p:nvPr/>
        </p:nvSpPr>
        <p:spPr>
          <a:xfrm>
            <a:off x="6541615" y="4229566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8469C83-9E37-430A-9085-0860B051123A}"/>
              </a:ext>
            </a:extLst>
          </p:cNvPr>
          <p:cNvSpPr/>
          <p:nvPr/>
        </p:nvSpPr>
        <p:spPr>
          <a:xfrm>
            <a:off x="505459" y="966421"/>
            <a:ext cx="1053635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看谁算得又对又快。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	    15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	        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FAB67FC-9095-4E82-A357-A18DCE8A8C4F}"/>
              </a:ext>
            </a:extLst>
          </p:cNvPr>
          <p:cNvSpPr/>
          <p:nvPr/>
        </p:nvSpPr>
        <p:spPr>
          <a:xfrm>
            <a:off x="1815974" y="19287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9F891F9-EE55-414A-8EDD-562633A47675}"/>
              </a:ext>
            </a:extLst>
          </p:cNvPr>
          <p:cNvSpPr/>
          <p:nvPr/>
        </p:nvSpPr>
        <p:spPr>
          <a:xfrm>
            <a:off x="4126171" y="19287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9657636-FA89-4763-B24F-73CC74ACA9F7}"/>
              </a:ext>
            </a:extLst>
          </p:cNvPr>
          <p:cNvSpPr/>
          <p:nvPr/>
        </p:nvSpPr>
        <p:spPr>
          <a:xfrm>
            <a:off x="6496750" y="19287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A88E4B8-87CB-46B4-9B7B-58FF05652F04}"/>
              </a:ext>
            </a:extLst>
          </p:cNvPr>
          <p:cNvSpPr/>
          <p:nvPr/>
        </p:nvSpPr>
        <p:spPr>
          <a:xfrm>
            <a:off x="9162770" y="1928754"/>
            <a:ext cx="415498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zh-CN" sz="360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D4DB6A3-C455-4124-8ABD-9D2EBE0A085E}"/>
              </a:ext>
            </a:extLst>
          </p:cNvPr>
          <p:cNvSpPr/>
          <p:nvPr/>
        </p:nvSpPr>
        <p:spPr>
          <a:xfrm>
            <a:off x="1743903" y="278266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BB403EB-7501-4454-ADF2-33860ED3B8FC}"/>
              </a:ext>
            </a:extLst>
          </p:cNvPr>
          <p:cNvSpPr/>
          <p:nvPr/>
        </p:nvSpPr>
        <p:spPr>
          <a:xfrm>
            <a:off x="6496750" y="27395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B66338-F80C-4CB0-A072-DC471DB26947}"/>
              </a:ext>
            </a:extLst>
          </p:cNvPr>
          <p:cNvSpPr/>
          <p:nvPr/>
        </p:nvSpPr>
        <p:spPr>
          <a:xfrm>
            <a:off x="4120326" y="274355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4134602-2516-4A89-B16A-1111C3E76B59}"/>
              </a:ext>
            </a:extLst>
          </p:cNvPr>
          <p:cNvSpPr/>
          <p:nvPr/>
        </p:nvSpPr>
        <p:spPr>
          <a:xfrm>
            <a:off x="9127806" y="27222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156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方正小标宋_GBK</vt:lpstr>
      <vt:lpstr>方正楷体_GBK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2026-03-13T01:08:22Z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