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0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大标宋_GBK" charset="-122"/>
      <p:regular r:id="rId9"/>
    </p:embeddedFont>
    <p:embeddedFont>
      <p:font typeface="方正小标宋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大标宋简体" charset="-122"/>
      <p:regular r:id="rId12"/>
    </p:embeddedFont>
    <p:embeddedFont>
      <p:font typeface="楷体" pitchFamily="49" charset="-122"/>
      <p:regular r:id="rId13"/>
    </p:embeddedFont>
    <p:embeddedFont>
      <p:font typeface="方正仿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-2382" y="-114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做一做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474" y="1675593"/>
            <a:ext cx="849463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描印下面这些标志牌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把对应的连一连。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5" y="2814906"/>
            <a:ext cx="10699712" cy="382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19871" y="4010023"/>
            <a:ext cx="6493619" cy="15686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518407" y="4010023"/>
            <a:ext cx="2295714" cy="15686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5939407" y="4010023"/>
            <a:ext cx="128154" cy="14847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604763" y="4010023"/>
            <a:ext cx="4781359" cy="14847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693094" y="4077135"/>
            <a:ext cx="120315" cy="12834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7" y="861094"/>
            <a:ext cx="107351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下雪啦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下雪啦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雪地里来了一群小画家。猜一猜它们分别画了什么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66" y="2705608"/>
            <a:ext cx="10472373" cy="317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67208" y="3709330"/>
            <a:ext cx="5557517" cy="15484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08271" y="4026365"/>
            <a:ext cx="2797337" cy="12314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48908" y="3947455"/>
            <a:ext cx="2995292" cy="10817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067175" y="4184882"/>
            <a:ext cx="6677025" cy="10729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43660"/>
            <a:ext cx="10401300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左边的图案像什么小动物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请发挥自己的想象用积木或生活用品印一个自己喜欢的图案。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4902" y="2831812"/>
            <a:ext cx="2342198" cy="20367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24902" y="5320784"/>
            <a:ext cx="34772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latin typeface="Times New Roman"/>
                <a:ea typeface="方正楷体_GBK"/>
                <a:cs typeface="Times New Roman"/>
              </a:rPr>
              <a:t>像</a:t>
            </a:r>
            <a:r>
              <a:rPr lang="en-US" altLang="zh-CN" sz="4000" dirty="0">
                <a:latin typeface="Times New Roman"/>
                <a:ea typeface="方正楷体_GBK"/>
              </a:rPr>
              <a:t>(</a:t>
            </a:r>
            <a:r>
              <a:rPr lang="zh-CN" altLang="zh-CN" sz="40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4000" dirty="0"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en-US" sz="4000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40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4000" dirty="0">
                <a:latin typeface="Times New Roman"/>
                <a:ea typeface="方正楷体_GBK"/>
              </a:rPr>
              <a:t>)</a:t>
            </a:r>
            <a:r>
              <a:rPr lang="zh-CN" altLang="zh-CN" sz="40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en-US" sz="4000" dirty="0"/>
          </a:p>
        </p:txBody>
      </p:sp>
      <p:sp>
        <p:nvSpPr>
          <p:cNvPr id="10" name="矩形 9"/>
          <p:cNvSpPr/>
          <p:nvPr/>
        </p:nvSpPr>
        <p:spPr>
          <a:xfrm>
            <a:off x="2309891" y="532078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08686" y="2831812"/>
            <a:ext cx="2468563" cy="22684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367" y="1570998"/>
            <a:ext cx="11097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下面哪些图形是用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描出来的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里画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334827" y="1555981"/>
            <a:ext cx="1446848" cy="93834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50" y="2749266"/>
            <a:ext cx="10033913" cy="1879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380" y="4838165"/>
            <a:ext cx="2438184" cy="201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68146" y="38771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6058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138</Words>
  <Application>Microsoft Office PowerPoint</Application>
  <PresentationFormat>自定义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方正黑体_GBK</vt:lpstr>
      <vt:lpstr>方正大标宋_GBK</vt:lpstr>
      <vt:lpstr>方正小标宋_GBK</vt:lpstr>
      <vt:lpstr>Wingdings</vt:lpstr>
      <vt:lpstr>方正隶变_GBK</vt:lpstr>
      <vt:lpstr>方正大标宋简体</vt:lpstr>
      <vt:lpstr>楷体</vt:lpstr>
      <vt:lpstr>Times New Roman</vt:lpstr>
      <vt:lpstr>方正仿宋_GBK</vt:lpstr>
      <vt:lpstr>Calibri</vt:lpstr>
      <vt:lpstr>方正楷体_GBK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2026-03-04T02:32:16Z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