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楷体_GBK" pitchFamily="65" charset="-122"/>
      <p:regular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3.png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影子剧场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122" y="1650426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影子找朋友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7" y="2385361"/>
            <a:ext cx="10748328" cy="424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96618" y="3592419"/>
            <a:ext cx="2484907" cy="17225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905000" y="3539284"/>
            <a:ext cx="2843533" cy="19090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901308" y="3539284"/>
            <a:ext cx="2890517" cy="20328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667625" y="3592419"/>
            <a:ext cx="2872740" cy="18558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9406" y="876453"/>
            <a:ext cx="473719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影子像什么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32"/>
          <a:stretch/>
        </p:blipFill>
        <p:spPr bwMode="auto">
          <a:xfrm>
            <a:off x="764682" y="1962151"/>
            <a:ext cx="2110377" cy="2188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0"/>
          <a:stretch/>
        </p:blipFill>
        <p:spPr bwMode="auto">
          <a:xfrm>
            <a:off x="3657599" y="1914484"/>
            <a:ext cx="1362076" cy="228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06"/>
          <a:stretch/>
        </p:blipFill>
        <p:spPr bwMode="auto">
          <a:xfrm>
            <a:off x="9729947" y="1660971"/>
            <a:ext cx="1781967" cy="2333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9" r="70046"/>
          <a:stretch/>
        </p:blipFill>
        <p:spPr bwMode="auto">
          <a:xfrm>
            <a:off x="6330156" y="1783557"/>
            <a:ext cx="2061369" cy="220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66343" y="5616059"/>
            <a:ext cx="101104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小鹿               小兔子                啄木鸟               天鹅</a:t>
            </a:r>
            <a:endParaRPr lang="zh-CN" altLang="en-US" sz="36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00803" y="3740985"/>
            <a:ext cx="7748097" cy="18750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08271" y="4150520"/>
            <a:ext cx="3283112" cy="14655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338637" y="3764122"/>
            <a:ext cx="3210246" cy="17603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448550" y="4198185"/>
            <a:ext cx="2715180" cy="13263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0415" y="967859"/>
            <a:ext cx="4993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影子的故事。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37"/>
          <a:stretch/>
        </p:blipFill>
        <p:spPr bwMode="auto">
          <a:xfrm>
            <a:off x="838199" y="1764803"/>
            <a:ext cx="1114425" cy="2149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2"/>
          <a:stretch/>
        </p:blipFill>
        <p:spPr bwMode="auto">
          <a:xfrm>
            <a:off x="2898990" y="1764803"/>
            <a:ext cx="1396785" cy="2149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48"/>
          <a:stretch/>
        </p:blipFill>
        <p:spPr bwMode="auto">
          <a:xfrm>
            <a:off x="9782175" y="1614190"/>
            <a:ext cx="1589554" cy="227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19"/>
          <a:stretch/>
        </p:blipFill>
        <p:spPr bwMode="auto">
          <a:xfrm>
            <a:off x="5604090" y="1764803"/>
            <a:ext cx="1482510" cy="217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03997" y="5768459"/>
            <a:ext cx="11097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小树开花了     小树结果了    小树长高了     种子发芽了</a:t>
            </a:r>
            <a:endParaRPr lang="zh-CN" altLang="en-US" sz="36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43383" y="3804580"/>
            <a:ext cx="8634092" cy="19638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97382" y="3941423"/>
            <a:ext cx="3736868" cy="18270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52600" y="4061755"/>
            <a:ext cx="4667250" cy="17067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752975" y="4000707"/>
            <a:ext cx="5823977" cy="17677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980" y="967859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有趣的影子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817531"/>
            <a:ext cx="9534525" cy="214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48980" y="5854184"/>
            <a:ext cx="11097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影子小       离灯光远一些        影子大      离灯光近一些</a:t>
            </a:r>
            <a:endParaRPr lang="zh-CN" altLang="en-US" sz="3600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049637" y="4071280"/>
            <a:ext cx="3751213" cy="17829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824608" y="4048332"/>
            <a:ext cx="5909942" cy="18058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247775" y="4071280"/>
            <a:ext cx="6996433" cy="17829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238625" y="4071280"/>
            <a:ext cx="4900933" cy="17829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728" y="1729859"/>
            <a:ext cx="7314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这列和谐号动车一共有多少节车厢</a:t>
            </a:r>
            <a:r>
              <a:rPr lang="en-US" altLang="zh-CN" sz="3600" dirty="0">
                <a:latin typeface="Times New Roman"/>
                <a:ea typeface="方正楷体_GBK"/>
              </a:rPr>
              <a:t>?</a:t>
            </a:r>
            <a:endParaRPr lang="zh-CN" altLang="en-US" sz="3600" dirty="0"/>
          </a:p>
        </p:txBody>
      </p:sp>
      <p:pic>
        <p:nvPicPr>
          <p:cNvPr id="8" name="image1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82708" y="2647632"/>
            <a:ext cx="6917720" cy="2210118"/>
          </a:xfrm>
          <a:prstGeom prst="rect">
            <a:avLst/>
          </a:prstGeom>
        </p:spPr>
      </p:pic>
      <p:pic>
        <p:nvPicPr>
          <p:cNvPr id="9" name="内容占位符 3">
            <a:extLst>
              <a:ext uri="{FF2B5EF4-FFF2-40B4-BE49-F238E27FC236}">
                <a16:creationId xmlns="" xmlns:a16="http://schemas.microsoft.com/office/drawing/2014/main" id="{EA67E2A8-9508-4CCE-AF95-5F5D96B8C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980171" y="5342441"/>
            <a:ext cx="5028516" cy="860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08686" y="552080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节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175609" y="5487174"/>
            <a:ext cx="4804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+     9    +    1       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146</Words>
  <Application>Microsoft Office PowerPoint</Application>
  <PresentationFormat>自定义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方正黑体_GBK</vt:lpstr>
      <vt:lpstr>方正大标宋_GBK</vt:lpstr>
      <vt:lpstr>方正小标宋_GBK</vt:lpstr>
      <vt:lpstr>Wingdings</vt:lpstr>
      <vt:lpstr>方正隶变_GBK</vt:lpstr>
      <vt:lpstr>方正大标宋简体</vt:lpstr>
      <vt:lpstr>Times New Roman</vt:lpstr>
      <vt:lpstr>Calibri</vt:lpstr>
      <vt:lpstr>方正楷体_GBK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2026-03-04T03:08:41Z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