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方正大标宋_GBK" charset="-122"/>
      <p:regular r:id="rId10"/>
    </p:embeddedFont>
    <p:embeddedFont>
      <p:font typeface="方正楷体_GBK" pitchFamily="65" charset="-122"/>
      <p:regular r:id="rId11"/>
    </p:embeddedFont>
    <p:embeddedFont>
      <p:font typeface="方正隶变_GBK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小标宋_GBK" pitchFamily="65" charset="-122"/>
      <p:regular r:id="rId17"/>
    </p:embeddedFont>
    <p:embeddedFont>
      <p:font typeface="方正黑体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1.tif"/><Relationship Id="rId5" Type="http://schemas.openxmlformats.org/officeDocument/2006/relationships/image" Target="../media/image10.ti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4.tif"/><Relationship Id="rId5" Type="http://schemas.openxmlformats.org/officeDocument/2006/relationships/image" Target="../media/image13.tif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  </a:t>
            </a:r>
            <a:r>
              <a:rPr lang="zh-CN" altLang="zh-CN" sz="6000" dirty="0" smtClean="0"/>
              <a:t>古人</a:t>
            </a:r>
            <a:r>
              <a:rPr lang="zh-CN" altLang="zh-CN" sz="6000" dirty="0"/>
              <a:t>计数 </a:t>
            </a:r>
            <a:r>
              <a:rPr lang="en-US" altLang="zh-CN" sz="6000" dirty="0"/>
              <a:t>(</a:t>
            </a:r>
            <a:r>
              <a:rPr lang="zh-CN" altLang="zh-CN" sz="6000" dirty="0"/>
              <a:t>一</a:t>
            </a:r>
            <a:r>
              <a:rPr lang="en-US" altLang="zh-CN" sz="6000" dirty="0"/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7409" y="870250"/>
            <a:ext cx="38908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圈一圈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写一写。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66" y="1809545"/>
            <a:ext cx="5039993" cy="3201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588" y="1794445"/>
            <a:ext cx="5034661" cy="3216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image1.jpeg"/>
          <p:cNvPicPr/>
          <p:nvPr/>
        </p:nvPicPr>
        <p:blipFill rotWithShape="1">
          <a:blip r:embed="rId6"/>
          <a:srcRect r="59495"/>
          <a:stretch/>
        </p:blipFill>
        <p:spPr>
          <a:xfrm>
            <a:off x="706465" y="1848120"/>
            <a:ext cx="5039993" cy="3163085"/>
          </a:xfrm>
          <a:prstGeom prst="rect">
            <a:avLst/>
          </a:prstGeom>
        </p:spPr>
      </p:pic>
      <p:pic>
        <p:nvPicPr>
          <p:cNvPr id="11" name="image1.jpeg"/>
          <p:cNvPicPr/>
          <p:nvPr/>
        </p:nvPicPr>
        <p:blipFill rotWithShape="1">
          <a:blip r:embed="rId6"/>
          <a:srcRect l="59252"/>
          <a:stretch/>
        </p:blipFill>
        <p:spPr>
          <a:xfrm>
            <a:off x="6357587" y="1845137"/>
            <a:ext cx="5034661" cy="31409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3715" y="875667"/>
            <a:ext cx="237757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" y="1748335"/>
            <a:ext cx="10700735" cy="2599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48397" y="4628518"/>
            <a:ext cx="44947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1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个十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5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个一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3718850" y="4448063"/>
            <a:ext cx="839598" cy="82678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815483" y="45813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15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42479" y="4613791"/>
            <a:ext cx="56497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个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十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cs typeface="Times New Roman"/>
              </a:rPr>
              <a:t>,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个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5761127" y="4423827"/>
            <a:ext cx="839598" cy="8267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7752184" y="4423827"/>
            <a:ext cx="839598" cy="82678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10001210" y="4437112"/>
            <a:ext cx="839598" cy="82678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832727" y="4581949"/>
            <a:ext cx="51484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 1                9                19</a:t>
            </a:r>
            <a:endParaRPr lang="zh-CN" altLang="en-US" sz="3600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1892" y="887028"/>
            <a:ext cx="387798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数一数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画一画。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1741108"/>
            <a:ext cx="10566399" cy="2935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102.jpeg"/>
          <p:cNvPicPr/>
          <p:nvPr/>
        </p:nvPicPr>
        <p:blipFill rotWithShape="1">
          <a:blip r:embed="rId5"/>
          <a:srcRect r="32063"/>
          <a:stretch/>
        </p:blipFill>
        <p:spPr>
          <a:xfrm>
            <a:off x="817183" y="2179270"/>
            <a:ext cx="3602693" cy="1437228"/>
          </a:xfrm>
          <a:prstGeom prst="rect">
            <a:avLst/>
          </a:prstGeom>
        </p:spPr>
      </p:pic>
      <p:pic>
        <p:nvPicPr>
          <p:cNvPr id="9" name="image103.jpeg"/>
          <p:cNvPicPr/>
          <p:nvPr/>
        </p:nvPicPr>
        <p:blipFill rotWithShape="1">
          <a:blip r:embed="rId6"/>
          <a:srcRect r="45464"/>
          <a:stretch/>
        </p:blipFill>
        <p:spPr>
          <a:xfrm>
            <a:off x="6442392" y="2229156"/>
            <a:ext cx="2815907" cy="14454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43" y="1129469"/>
            <a:ext cx="11096514" cy="3009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10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56865" y="1666125"/>
            <a:ext cx="4714093" cy="1354457"/>
          </a:xfrm>
          <a:prstGeom prst="rect">
            <a:avLst/>
          </a:prstGeom>
        </p:spPr>
      </p:pic>
      <p:pic>
        <p:nvPicPr>
          <p:cNvPr id="9" name="image10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806287" y="1545449"/>
            <a:ext cx="2503782" cy="14751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96</Words>
  <Application>Microsoft Office PowerPoint</Application>
  <PresentationFormat>自定义</PresentationFormat>
  <Paragraphs>24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微软雅黑</vt:lpstr>
      <vt:lpstr>方正大标宋_GBK</vt:lpstr>
      <vt:lpstr>方正楷体_GBK</vt:lpstr>
      <vt:lpstr>方正隶变_GBK</vt:lpstr>
      <vt:lpstr>Wingdings</vt:lpstr>
      <vt:lpstr>NEU-BZ</vt:lpstr>
      <vt:lpstr>方正小标宋_GBK</vt:lpstr>
      <vt:lpstr>汉仪雅酷黑 95W</vt:lpstr>
      <vt:lpstr>方正黑体_GBK</vt:lpstr>
      <vt:lpstr>方正大标宋简体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244</cp:revision>
  <dcterms:created xsi:type="dcterms:W3CDTF">2019-06-19T02:08:00Z</dcterms:created>
  <dcterms:modified xsi:type="dcterms:W3CDTF">2026-02-28T02:30:09Z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