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png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凑数游戏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(1)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0802C9-E60B-413A-BA1A-E36AC1873177}"/>
              </a:ext>
            </a:extLst>
          </p:cNvPr>
          <p:cNvSpPr/>
          <p:nvPr/>
        </p:nvSpPr>
        <p:spPr>
          <a:xfrm>
            <a:off x="505460" y="861094"/>
            <a:ext cx="10924540" cy="5840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4+(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)=13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4=(           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5+(           )=13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5=(           )</a:t>
            </a:r>
            <a:endParaRPr lang="en-US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6+(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)=13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6=(           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7+(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)=13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7=(           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8+(           )=13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8=(           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9+(           )=13	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9=(           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C975BB-65BF-438D-9A30-F9731C3FFE31}"/>
              </a:ext>
            </a:extLst>
          </p:cNvPr>
          <p:cNvSpPr/>
          <p:nvPr/>
        </p:nvSpPr>
        <p:spPr>
          <a:xfrm>
            <a:off x="1704336" y="18076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70D2E87-7B34-4CB0-B5BA-5EC89E4CA6ED}"/>
              </a:ext>
            </a:extLst>
          </p:cNvPr>
          <p:cNvSpPr/>
          <p:nvPr/>
        </p:nvSpPr>
        <p:spPr>
          <a:xfrm>
            <a:off x="1704336" y="26444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57CDB4F-E4C8-4900-8B3E-3535658E09D3}"/>
              </a:ext>
            </a:extLst>
          </p:cNvPr>
          <p:cNvSpPr/>
          <p:nvPr/>
        </p:nvSpPr>
        <p:spPr>
          <a:xfrm>
            <a:off x="1678457" y="34984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E819B4-9D11-4DF3-B2AF-A54152769AE3}"/>
              </a:ext>
            </a:extLst>
          </p:cNvPr>
          <p:cNvSpPr/>
          <p:nvPr/>
        </p:nvSpPr>
        <p:spPr>
          <a:xfrm>
            <a:off x="1678457" y="4292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1E02E93-B64D-438D-9AC8-2865208ECE76}"/>
              </a:ext>
            </a:extLst>
          </p:cNvPr>
          <p:cNvSpPr/>
          <p:nvPr/>
        </p:nvSpPr>
        <p:spPr>
          <a:xfrm>
            <a:off x="1678457" y="51115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E6883F4-8CDE-44FB-864F-780E832CBAED}"/>
              </a:ext>
            </a:extLst>
          </p:cNvPr>
          <p:cNvSpPr/>
          <p:nvPr/>
        </p:nvSpPr>
        <p:spPr>
          <a:xfrm>
            <a:off x="1661204" y="595698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CE4D450-2E3E-4B61-8C70-E546050FD150}"/>
              </a:ext>
            </a:extLst>
          </p:cNvPr>
          <p:cNvSpPr/>
          <p:nvPr/>
        </p:nvSpPr>
        <p:spPr>
          <a:xfrm>
            <a:off x="6906064" y="18163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279DFA8-4230-4A5F-8365-53EDC5E3D67C}"/>
              </a:ext>
            </a:extLst>
          </p:cNvPr>
          <p:cNvSpPr/>
          <p:nvPr/>
        </p:nvSpPr>
        <p:spPr>
          <a:xfrm>
            <a:off x="6888812" y="26616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AC6B768-F9F2-4649-954D-82950004D601}"/>
              </a:ext>
            </a:extLst>
          </p:cNvPr>
          <p:cNvSpPr/>
          <p:nvPr/>
        </p:nvSpPr>
        <p:spPr>
          <a:xfrm>
            <a:off x="6914691" y="350707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0D64981-C94A-47A8-962F-8EC12EC158F8}"/>
              </a:ext>
            </a:extLst>
          </p:cNvPr>
          <p:cNvSpPr/>
          <p:nvPr/>
        </p:nvSpPr>
        <p:spPr>
          <a:xfrm>
            <a:off x="6880185" y="42662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D05CC82-1351-4BCF-8310-C0379DAE40CD}"/>
              </a:ext>
            </a:extLst>
          </p:cNvPr>
          <p:cNvSpPr/>
          <p:nvPr/>
        </p:nvSpPr>
        <p:spPr>
          <a:xfrm>
            <a:off x="6897438" y="51202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768143-717D-41A6-9356-35CA5CD16738}"/>
              </a:ext>
            </a:extLst>
          </p:cNvPr>
          <p:cNvSpPr/>
          <p:nvPr/>
        </p:nvSpPr>
        <p:spPr>
          <a:xfrm>
            <a:off x="6871559" y="595698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3DBE8F7-EAC1-43D7-B0F2-3AAC0A587182}"/>
              </a:ext>
            </a:extLst>
          </p:cNvPr>
          <p:cNvSpPr/>
          <p:nvPr/>
        </p:nvSpPr>
        <p:spPr>
          <a:xfrm>
            <a:off x="505460" y="848093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8.jpeg">
            <a:extLst>
              <a:ext uri="{FF2B5EF4-FFF2-40B4-BE49-F238E27FC236}">
                <a16:creationId xmlns:a16="http://schemas.microsoft.com/office/drawing/2014/main" id="{1FF93FDD-A9A0-4244-A5AF-19ABC1A15D8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6902" y="2015637"/>
            <a:ext cx="10734472" cy="185391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5E11EA-7852-484B-A246-60BC2161593B}"/>
              </a:ext>
            </a:extLst>
          </p:cNvPr>
          <p:cNvSpPr/>
          <p:nvPr/>
        </p:nvSpPr>
        <p:spPr>
          <a:xfrm>
            <a:off x="956865" y="3105834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3     10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C250BE7-0439-497E-BCF6-E8A8CF749A53}"/>
              </a:ext>
            </a:extLst>
          </p:cNvPr>
          <p:cNvSpPr/>
          <p:nvPr/>
        </p:nvSpPr>
        <p:spPr>
          <a:xfrm>
            <a:off x="3416205" y="21900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4FB1E1-F818-44CD-BAF3-264EB489081C}"/>
              </a:ext>
            </a:extLst>
          </p:cNvPr>
          <p:cNvSpPr/>
          <p:nvPr/>
        </p:nvSpPr>
        <p:spPr>
          <a:xfrm>
            <a:off x="4381552" y="3105834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1     10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B89438F-53FC-4CF6-8519-B2611AF095B8}"/>
              </a:ext>
            </a:extLst>
          </p:cNvPr>
          <p:cNvSpPr/>
          <p:nvPr/>
        </p:nvSpPr>
        <p:spPr>
          <a:xfrm>
            <a:off x="6832266" y="21555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54B0A9-7868-4644-8728-97AB37DC1F74}"/>
              </a:ext>
            </a:extLst>
          </p:cNvPr>
          <p:cNvSpPr/>
          <p:nvPr/>
        </p:nvSpPr>
        <p:spPr>
          <a:xfrm>
            <a:off x="8815529" y="3140340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4      3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9A32936-A9D3-4287-8D3A-BFA5A0B4655E}"/>
              </a:ext>
            </a:extLst>
          </p:cNvPr>
          <p:cNvSpPr/>
          <p:nvPr/>
        </p:nvSpPr>
        <p:spPr>
          <a:xfrm>
            <a:off x="10291459" y="21727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B94F481-A269-42FF-B8F1-9242EA7A174B}"/>
              </a:ext>
            </a:extLst>
          </p:cNvPr>
          <p:cNvSpPr/>
          <p:nvPr/>
        </p:nvSpPr>
        <p:spPr>
          <a:xfrm>
            <a:off x="589471" y="861094"/>
            <a:ext cx="10400581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9.jpeg">
            <a:extLst>
              <a:ext uri="{FF2B5EF4-FFF2-40B4-BE49-F238E27FC236}">
                <a16:creationId xmlns:a16="http://schemas.microsoft.com/office/drawing/2014/main" id="{540E5BE3-D977-4ABF-B5A8-3E8AAA8FC1C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29890"/>
            <a:ext cx="6465145" cy="21235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457295B-55D3-4C48-A93B-0D367A79B7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8645" y="4541895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C031051-1BDE-4AD4-9F6B-8DCB29E7C71C}"/>
              </a:ext>
            </a:extLst>
          </p:cNvPr>
          <p:cNvSpPr/>
          <p:nvPr/>
        </p:nvSpPr>
        <p:spPr>
          <a:xfrm>
            <a:off x="5526470" y="459907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BCC414-7D4E-4F26-8215-4E5F52749F51}"/>
              </a:ext>
            </a:extLst>
          </p:cNvPr>
          <p:cNvSpPr/>
          <p:nvPr/>
        </p:nvSpPr>
        <p:spPr>
          <a:xfrm>
            <a:off x="2028645" y="4577592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8        4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E197AAD-873F-4957-A214-B7BBF294A5C9}"/>
              </a:ext>
            </a:extLst>
          </p:cNvPr>
          <p:cNvSpPr/>
          <p:nvPr/>
        </p:nvSpPr>
        <p:spPr>
          <a:xfrm>
            <a:off x="595227" y="946407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8" name="image117.jpeg">
            <a:extLst>
              <a:ext uri="{FF2B5EF4-FFF2-40B4-BE49-F238E27FC236}">
                <a16:creationId xmlns:a16="http://schemas.microsoft.com/office/drawing/2014/main" id="{0A114D81-29D3-44D7-9A25-FD96F174D25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24253" y="1033857"/>
            <a:ext cx="4771747" cy="23263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F085630-A416-46AD-8352-0464CA6B8A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094" y="3834529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E22C820-4296-49F6-8D77-909473343FB8}"/>
              </a:ext>
            </a:extLst>
          </p:cNvPr>
          <p:cNvSpPr/>
          <p:nvPr/>
        </p:nvSpPr>
        <p:spPr>
          <a:xfrm>
            <a:off x="5156270" y="383452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FE04C9-4D7B-4AE5-BB05-96E985F712C4}"/>
              </a:ext>
            </a:extLst>
          </p:cNvPr>
          <p:cNvSpPr/>
          <p:nvPr/>
        </p:nvSpPr>
        <p:spPr>
          <a:xfrm>
            <a:off x="1718094" y="3845310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9        5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166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2026-03-13T01:25:28Z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