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11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楷体_GBK" panose="03000509000000000000" pitchFamily="65" charset="-122"/>
      <p:regular r:id="rId14"/>
    </p:embeddedFont>
    <p:embeddedFont>
      <p:font typeface="楷体" panose="02010609060101010101" pitchFamily="49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00000000000000000" pitchFamily="2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1.png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开会啦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4D2D2A6-0C14-4B5F-B261-1E2FB5C9DB12}"/>
              </a:ext>
            </a:extLst>
          </p:cNvPr>
          <p:cNvSpPr/>
          <p:nvPr/>
        </p:nvSpPr>
        <p:spPr>
          <a:xfrm>
            <a:off x="505460" y="1733397"/>
            <a:ext cx="616066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每只小鸭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顶帽子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还缺几顶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CBE9330-6FB6-41C3-8961-6CC11A9B5501}"/>
              </a:ext>
            </a:extLst>
          </p:cNvPr>
          <p:cNvSpPr/>
          <p:nvPr/>
        </p:nvSpPr>
        <p:spPr>
          <a:xfrm>
            <a:off x="710645" y="4251818"/>
            <a:ext cx="595547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○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表示小鸭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zh-CN" altLang="zh-CN" sz="3600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△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表示帽子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</a:p>
          <a:p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en-US" sz="3600"/>
          </a:p>
        </p:txBody>
      </p:sp>
      <p:pic>
        <p:nvPicPr>
          <p:cNvPr id="9" name="image197.jpeg">
            <a:extLst>
              <a:ext uri="{FF2B5EF4-FFF2-40B4-BE49-F238E27FC236}">
                <a16:creationId xmlns:a16="http://schemas.microsoft.com/office/drawing/2014/main" id="{F875373B-3AD0-41DA-84E1-0DFA777BEF3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10883" y="2587477"/>
            <a:ext cx="9290649" cy="1458818"/>
          </a:xfrm>
          <a:prstGeom prst="rect">
            <a:avLst/>
          </a:prstGeom>
        </p:spPr>
      </p:pic>
      <p:pic>
        <p:nvPicPr>
          <p:cNvPr id="10" name="image198.jpeg">
            <a:extLst>
              <a:ext uri="{FF2B5EF4-FFF2-40B4-BE49-F238E27FC236}">
                <a16:creationId xmlns:a16="http://schemas.microsoft.com/office/drawing/2014/main" id="{37DA09BE-6BCB-482E-8D26-AFF077AD709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952540" y="5508874"/>
            <a:ext cx="4424714" cy="108059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29518F5-9988-457E-AE06-75FDEB306D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0409" y="4549036"/>
            <a:ext cx="4762630" cy="193902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C8020E6E-7EDC-4695-8295-6DF98836D062}"/>
              </a:ext>
            </a:extLst>
          </p:cNvPr>
          <p:cNvSpPr/>
          <p:nvPr/>
        </p:nvSpPr>
        <p:spPr>
          <a:xfrm>
            <a:off x="810883" y="4270524"/>
            <a:ext cx="5855238" cy="24054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173E875-E213-4D87-A33C-4DC8EF39629E}"/>
              </a:ext>
            </a:extLst>
          </p:cNvPr>
          <p:cNvSpPr/>
          <p:nvPr/>
        </p:nvSpPr>
        <p:spPr>
          <a:xfrm>
            <a:off x="7763416" y="454903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1E2BC41-36D3-4A32-B348-49E11201B295}"/>
              </a:ext>
            </a:extLst>
          </p:cNvPr>
          <p:cNvSpPr/>
          <p:nvPr/>
        </p:nvSpPr>
        <p:spPr>
          <a:xfrm>
            <a:off x="6918276" y="5726005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7         5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F23B190-07A6-4604-91F7-5637A9096EE0}"/>
              </a:ext>
            </a:extLst>
          </p:cNvPr>
          <p:cNvSpPr/>
          <p:nvPr/>
        </p:nvSpPr>
        <p:spPr>
          <a:xfrm>
            <a:off x="505460" y="930500"/>
            <a:ext cx="408316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比一比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,□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里填几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941E78A-AF14-4FC7-918D-F55449619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245" y="1917428"/>
            <a:ext cx="7091270" cy="213432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C286C7B-2EB9-48FB-80E0-C80465C4F3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719" y="4530328"/>
            <a:ext cx="7140653" cy="219168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BF71A21-9C45-4791-B58F-BEDB107A98F1}"/>
              </a:ext>
            </a:extLst>
          </p:cNvPr>
          <p:cNvSpPr/>
          <p:nvPr/>
        </p:nvSpPr>
        <p:spPr>
          <a:xfrm>
            <a:off x="2131546" y="206600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CFDA7B-53A4-4544-90AF-70BB2CA3FE9E}"/>
              </a:ext>
            </a:extLst>
          </p:cNvPr>
          <p:cNvSpPr/>
          <p:nvPr/>
        </p:nvSpPr>
        <p:spPr>
          <a:xfrm>
            <a:off x="3161356" y="324673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8B86F1C-3F48-41F4-B97E-B42360D3B38B}"/>
              </a:ext>
            </a:extLst>
          </p:cNvPr>
          <p:cNvSpPr/>
          <p:nvPr/>
        </p:nvSpPr>
        <p:spPr>
          <a:xfrm>
            <a:off x="5291997" y="204825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F3F5015-FA22-411C-9E27-7FBEFD7D9225}"/>
              </a:ext>
            </a:extLst>
          </p:cNvPr>
          <p:cNvSpPr/>
          <p:nvPr/>
        </p:nvSpPr>
        <p:spPr>
          <a:xfrm>
            <a:off x="6339562" y="32201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B4368B9-8A99-43AE-9C00-640AE5CB387D}"/>
              </a:ext>
            </a:extLst>
          </p:cNvPr>
          <p:cNvSpPr/>
          <p:nvPr/>
        </p:nvSpPr>
        <p:spPr>
          <a:xfrm>
            <a:off x="2131546" y="468491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589A4F6-FBA9-4B64-9D11-B7A5E18EE220}"/>
              </a:ext>
            </a:extLst>
          </p:cNvPr>
          <p:cNvSpPr/>
          <p:nvPr/>
        </p:nvSpPr>
        <p:spPr>
          <a:xfrm>
            <a:off x="2397876" y="58834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971F4BD-F77B-471D-8AD5-C43836B32523}"/>
              </a:ext>
            </a:extLst>
          </p:cNvPr>
          <p:cNvSpPr/>
          <p:nvPr/>
        </p:nvSpPr>
        <p:spPr>
          <a:xfrm>
            <a:off x="5389651" y="468491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98DE7E5-0C51-43EF-86F1-B065E349FE49}"/>
              </a:ext>
            </a:extLst>
          </p:cNvPr>
          <p:cNvSpPr/>
          <p:nvPr/>
        </p:nvSpPr>
        <p:spPr>
          <a:xfrm>
            <a:off x="7253961" y="589228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62DDD99-270D-4EE4-9612-F48524817F4B}"/>
              </a:ext>
            </a:extLst>
          </p:cNvPr>
          <p:cNvSpPr/>
          <p:nvPr/>
        </p:nvSpPr>
        <p:spPr>
          <a:xfrm>
            <a:off x="505460" y="877256"/>
            <a:ext cx="858440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小灰再采几个蘑菇就和小白采得同样多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99.jpeg">
            <a:extLst>
              <a:ext uri="{FF2B5EF4-FFF2-40B4-BE49-F238E27FC236}">
                <a16:creationId xmlns:a16="http://schemas.microsoft.com/office/drawing/2014/main" id="{5F9D2254-3F01-46F0-9516-A01E5667129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305031" y="2054472"/>
            <a:ext cx="7981011" cy="179506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4016F55-B51C-43F8-88BF-6E67B080658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362"/>
          <a:stretch/>
        </p:blipFill>
        <p:spPr>
          <a:xfrm>
            <a:off x="1408271" y="4766499"/>
            <a:ext cx="3554346" cy="80949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53DB5B9-FC10-4435-ADF8-8C513EA05427}"/>
              </a:ext>
            </a:extLst>
          </p:cNvPr>
          <p:cNvSpPr/>
          <p:nvPr/>
        </p:nvSpPr>
        <p:spPr>
          <a:xfrm>
            <a:off x="4888028" y="4878266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E63B673-10CA-459E-876E-2A73FF28D591}"/>
              </a:ext>
            </a:extLst>
          </p:cNvPr>
          <p:cNvSpPr/>
          <p:nvPr/>
        </p:nvSpPr>
        <p:spPr>
          <a:xfrm>
            <a:off x="1408271" y="4878265"/>
            <a:ext cx="3399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009C09E-F583-4C2D-946A-19B7131FF203}"/>
              </a:ext>
            </a:extLst>
          </p:cNvPr>
          <p:cNvSpPr/>
          <p:nvPr/>
        </p:nvSpPr>
        <p:spPr>
          <a:xfrm>
            <a:off x="591243" y="966421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4.</a:t>
            </a:r>
            <a:endParaRPr lang="zh-CN" altLang="en-US" sz="3600"/>
          </a:p>
        </p:txBody>
      </p:sp>
      <p:pic>
        <p:nvPicPr>
          <p:cNvPr id="8" name="image200.jpeg">
            <a:extLst>
              <a:ext uri="{FF2B5EF4-FFF2-40B4-BE49-F238E27FC236}">
                <a16:creationId xmlns:a16="http://schemas.microsoft.com/office/drawing/2014/main" id="{23D9BEFD-DE1D-4D5A-B6D2-B7F0261782B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86330" y="966421"/>
            <a:ext cx="7717974" cy="216657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1EFA78B-0498-4D43-8D08-BC8E13D46452}"/>
              </a:ext>
            </a:extLst>
          </p:cNvPr>
          <p:cNvSpPr/>
          <p:nvPr/>
        </p:nvSpPr>
        <p:spPr>
          <a:xfrm>
            <a:off x="956865" y="3453605"/>
            <a:ext cx="72763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每只小猴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根香蕉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还差几根香蕉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2316360-3EF4-4F6F-92C2-D1A790ACFC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362"/>
          <a:stretch/>
        </p:blipFill>
        <p:spPr>
          <a:xfrm>
            <a:off x="1819871" y="4420546"/>
            <a:ext cx="3554346" cy="80949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6F4EBA5-A1CC-4EB7-AF50-EDD6E9CA0F1B}"/>
              </a:ext>
            </a:extLst>
          </p:cNvPr>
          <p:cNvSpPr/>
          <p:nvPr/>
        </p:nvSpPr>
        <p:spPr>
          <a:xfrm>
            <a:off x="5278646" y="448383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AB61248-5460-49C4-BEBF-DBE365D5DA1A}"/>
              </a:ext>
            </a:extLst>
          </p:cNvPr>
          <p:cNvSpPr/>
          <p:nvPr/>
        </p:nvSpPr>
        <p:spPr>
          <a:xfrm>
            <a:off x="1833660" y="4483933"/>
            <a:ext cx="3444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B993E65-D0EF-4F68-BE42-9326ED038344}"/>
              </a:ext>
            </a:extLst>
          </p:cNvPr>
          <p:cNvSpPr/>
          <p:nvPr/>
        </p:nvSpPr>
        <p:spPr>
          <a:xfrm>
            <a:off x="571129" y="966421"/>
            <a:ext cx="10472691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请你再提出一个数学问题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并解答。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51D5D16-BB03-47E8-825D-8F1521460D54}"/>
              </a:ext>
            </a:extLst>
          </p:cNvPr>
          <p:cNvSpPr/>
          <p:nvPr/>
        </p:nvSpPr>
        <p:spPr>
          <a:xfrm>
            <a:off x="1483440" y="1882843"/>
            <a:ext cx="7430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每只小猴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个桃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还差几个桃</a:t>
            </a:r>
            <a:r>
              <a:rPr lang="zh-CN" altLang="zh-CN" sz="3600">
                <a:solidFill>
                  <a:srgbClr val="E72582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E72582"/>
                </a:solidFill>
                <a:ea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灵活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DD1F7D8-38A9-4D10-889C-012DDF388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9871" y="3024251"/>
            <a:ext cx="5254986" cy="80949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0304478A-0DC1-4582-A935-195FE754F7D8}"/>
              </a:ext>
            </a:extLst>
          </p:cNvPr>
          <p:cNvSpPr/>
          <p:nvPr/>
        </p:nvSpPr>
        <p:spPr>
          <a:xfrm>
            <a:off x="1869165" y="3122430"/>
            <a:ext cx="45920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</a:t>
            </a:r>
            <a:r>
              <a:rPr lang="en-US" altLang="zh-CN" sz="36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     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6        8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A8200FB-6407-4C3E-895D-62652E52A95F}"/>
              </a:ext>
            </a:extLst>
          </p:cNvPr>
          <p:cNvSpPr/>
          <p:nvPr/>
        </p:nvSpPr>
        <p:spPr>
          <a:xfrm>
            <a:off x="606724" y="1972047"/>
            <a:ext cx="10905191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笑笑和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个小朋友去看表演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每人坐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张小板凳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已经带了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张小板凳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还要带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张小板凳。</a:t>
            </a:r>
            <a:endParaRPr lang="zh-CN" altLang="en-US" sz="36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769652A-210F-40E7-9F84-5C081EEF3E05}"/>
              </a:ext>
            </a:extLst>
          </p:cNvPr>
          <p:cNvSpPr/>
          <p:nvPr/>
        </p:nvSpPr>
        <p:spPr>
          <a:xfrm>
            <a:off x="6209035" y="298411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311</Words>
  <Application>Microsoft Office PowerPoint</Application>
  <PresentationFormat>宽屏</PresentationFormat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方正楷体_GBK</vt:lpstr>
      <vt:lpstr>Times New Roman</vt:lpstr>
      <vt:lpstr>方正大标宋简体</vt:lpstr>
      <vt:lpstr>方正隶变_GBK</vt:lpstr>
      <vt:lpstr>微软雅黑</vt:lpstr>
      <vt:lpstr>楷体</vt:lpstr>
      <vt:lpstr>方正大标宋_GBK</vt:lpstr>
      <vt:lpstr>方正小标宋_GBK</vt:lpstr>
      <vt:lpstr>Wingdings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224</cp:revision>
  <dcterms:created xsi:type="dcterms:W3CDTF">2019-06-19T02:08:00Z</dcterms:created>
  <dcterms:modified xsi:type="dcterms:W3CDTF">2026-03-12T01:17:36Z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