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11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00000000000000000" pitchFamily="2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9.png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4.png"/><Relationship Id="rId5" Type="http://schemas.openxmlformats.org/officeDocument/2006/relationships/image" Target="../media/image13.TIF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试一试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63B5617-B4E5-4B7C-9D48-6F08F27A4BBF}"/>
              </a:ext>
            </a:extLst>
          </p:cNvPr>
          <p:cNvSpPr/>
          <p:nvPr/>
        </p:nvSpPr>
        <p:spPr>
          <a:xfrm>
            <a:off x="505460" y="1663056"/>
            <a:ext cx="537839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数一数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1A78914-9A22-4E58-AA42-CD570241ED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865" y="2596551"/>
            <a:ext cx="8345967" cy="1744313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96EE41E-C2BE-4823-BD4D-C7B547984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37528"/>
              </p:ext>
            </p:extLst>
          </p:nvPr>
        </p:nvGraphicFramePr>
        <p:xfrm>
          <a:off x="1670657" y="4502989"/>
          <a:ext cx="7861533" cy="2122983"/>
        </p:xfrm>
        <a:graphic>
          <a:graphicData uri="http://schemas.openxmlformats.org/drawingml/2006/table">
            <a:tbl>
              <a:tblPr firstRow="1" firstCol="1" bandRow="1"/>
              <a:tblGrid>
                <a:gridCol w="2620511">
                  <a:extLst>
                    <a:ext uri="{9D8B030D-6E8A-4147-A177-3AD203B41FA5}">
                      <a16:colId xmlns:a16="http://schemas.microsoft.com/office/drawing/2014/main" val="3064130248"/>
                    </a:ext>
                  </a:extLst>
                </a:gridCol>
                <a:gridCol w="2620511">
                  <a:extLst>
                    <a:ext uri="{9D8B030D-6E8A-4147-A177-3AD203B41FA5}">
                      <a16:colId xmlns:a16="http://schemas.microsoft.com/office/drawing/2014/main" val="1726482573"/>
                    </a:ext>
                  </a:extLst>
                </a:gridCol>
                <a:gridCol w="2620511">
                  <a:extLst>
                    <a:ext uri="{9D8B030D-6E8A-4147-A177-3AD203B41FA5}">
                      <a16:colId xmlns:a16="http://schemas.microsoft.com/office/drawing/2014/main" val="1050730570"/>
                    </a:ext>
                  </a:extLst>
                </a:gridCol>
              </a:tblGrid>
              <a:tr h="1250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235116"/>
                  </a:ext>
                </a:extLst>
              </a:tr>
              <a:tr h="872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>
                          <a:solidFill>
                            <a:srgbClr val="A46AA6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>
                          <a:solidFill>
                            <a:srgbClr val="A46AA6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600">
                          <a:solidFill>
                            <a:srgbClr val="A46AA6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6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696184"/>
                  </a:ext>
                </a:extLst>
              </a:tr>
            </a:tbl>
          </a:graphicData>
        </a:graphic>
      </p:graphicFrame>
      <p:pic>
        <p:nvPicPr>
          <p:cNvPr id="10" name="image398.jpeg">
            <a:extLst>
              <a:ext uri="{FF2B5EF4-FFF2-40B4-BE49-F238E27FC236}">
                <a16:creationId xmlns:a16="http://schemas.microsoft.com/office/drawing/2014/main" id="{510B5553-9182-4AF7-A2F6-2CB09191C45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2550159" y="4673147"/>
            <a:ext cx="926285" cy="926285"/>
          </a:xfrm>
          <a:prstGeom prst="rect">
            <a:avLst/>
          </a:prstGeom>
        </p:spPr>
      </p:pic>
      <p:pic>
        <p:nvPicPr>
          <p:cNvPr id="11" name="image399.jpeg">
            <a:extLst>
              <a:ext uri="{FF2B5EF4-FFF2-40B4-BE49-F238E27FC236}">
                <a16:creationId xmlns:a16="http://schemas.microsoft.com/office/drawing/2014/main" id="{54F65ABA-72B9-4C32-A08C-79D7BE1E01A6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5113020" y="4692242"/>
            <a:ext cx="926285" cy="926285"/>
          </a:xfrm>
          <a:prstGeom prst="rect">
            <a:avLst/>
          </a:prstGeom>
        </p:spPr>
      </p:pic>
      <p:pic>
        <p:nvPicPr>
          <p:cNvPr id="12" name="image400.jpeg">
            <a:extLst>
              <a:ext uri="{FF2B5EF4-FFF2-40B4-BE49-F238E27FC236}">
                <a16:creationId xmlns:a16="http://schemas.microsoft.com/office/drawing/2014/main" id="{4BA2E231-92AB-465B-8304-4436A5834EA8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643007" y="4673147"/>
            <a:ext cx="1072551" cy="107255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AA963CD-16D8-4147-9F1E-53228939E2D7}"/>
              </a:ext>
            </a:extLst>
          </p:cNvPr>
          <p:cNvSpPr/>
          <p:nvPr/>
        </p:nvSpPr>
        <p:spPr>
          <a:xfrm>
            <a:off x="2455269" y="5807780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349835E-C282-430C-809C-03E9F783D811}"/>
              </a:ext>
            </a:extLst>
          </p:cNvPr>
          <p:cNvSpPr/>
          <p:nvPr/>
        </p:nvSpPr>
        <p:spPr>
          <a:xfrm>
            <a:off x="5181190" y="57775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479EABC-D223-414C-9F41-BBFD936540D0}"/>
              </a:ext>
            </a:extLst>
          </p:cNvPr>
          <p:cNvSpPr/>
          <p:nvPr/>
        </p:nvSpPr>
        <p:spPr>
          <a:xfrm>
            <a:off x="7784310" y="57780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4AC62A8-A3F8-4C77-B8DE-C9D52D34C41E}"/>
              </a:ext>
            </a:extLst>
          </p:cNvPr>
          <p:cNvSpPr/>
          <p:nvPr/>
        </p:nvSpPr>
        <p:spPr>
          <a:xfrm>
            <a:off x="598097" y="887245"/>
            <a:ext cx="1091381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多几个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(2)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少几个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0.jpeg">
            <a:extLst>
              <a:ext uri="{FF2B5EF4-FFF2-40B4-BE49-F238E27FC236}">
                <a16:creationId xmlns:a16="http://schemas.microsoft.com/office/drawing/2014/main" id="{37093419-C62A-44AD-B703-6FF5FD11002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61622" y="1107757"/>
            <a:ext cx="808718" cy="808718"/>
          </a:xfrm>
          <a:prstGeom prst="rect">
            <a:avLst/>
          </a:prstGeom>
        </p:spPr>
      </p:pic>
      <p:pic>
        <p:nvPicPr>
          <p:cNvPr id="9" name="image241.jpeg">
            <a:extLst>
              <a:ext uri="{FF2B5EF4-FFF2-40B4-BE49-F238E27FC236}">
                <a16:creationId xmlns:a16="http://schemas.microsoft.com/office/drawing/2014/main" id="{C548C651-B663-4908-85B5-3105F75081B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599426" y="1107757"/>
            <a:ext cx="808718" cy="808718"/>
          </a:xfrm>
          <a:prstGeom prst="rect">
            <a:avLst/>
          </a:prstGeom>
        </p:spPr>
      </p:pic>
      <p:pic>
        <p:nvPicPr>
          <p:cNvPr id="10" name="image241.jpeg">
            <a:extLst>
              <a:ext uri="{FF2B5EF4-FFF2-40B4-BE49-F238E27FC236}">
                <a16:creationId xmlns:a16="http://schemas.microsoft.com/office/drawing/2014/main" id="{AE69BD5B-09E3-4A34-8EFB-18EE2F79782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659811" y="2211938"/>
            <a:ext cx="808718" cy="808718"/>
          </a:xfrm>
          <a:prstGeom prst="rect">
            <a:avLst/>
          </a:prstGeom>
        </p:spPr>
      </p:pic>
      <p:pic>
        <p:nvPicPr>
          <p:cNvPr id="11" name="image242.jpeg">
            <a:extLst>
              <a:ext uri="{FF2B5EF4-FFF2-40B4-BE49-F238E27FC236}">
                <a16:creationId xmlns:a16="http://schemas.microsoft.com/office/drawing/2014/main" id="{2AC04489-EFC8-4188-97AF-3F2D0781BB72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261622" y="2113371"/>
            <a:ext cx="969850" cy="9698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009CE83-B17D-4A14-80DD-4BFF4602ED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5005" y="1131773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5CF23CD-A43C-46EC-85EB-870B5D95CB1F}"/>
              </a:ext>
            </a:extLst>
          </p:cNvPr>
          <p:cNvSpPr/>
          <p:nvPr/>
        </p:nvSpPr>
        <p:spPr>
          <a:xfrm>
            <a:off x="6103817" y="1188949"/>
            <a:ext cx="3283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 spc="-3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ECDE755-E73B-4091-B3F3-EDD5617655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6378" y="2304965"/>
            <a:ext cx="3497825" cy="7606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A339BF6A-5BA4-4401-B39A-F9E1CD10BB9C}"/>
              </a:ext>
            </a:extLst>
          </p:cNvPr>
          <p:cNvSpPr/>
          <p:nvPr/>
        </p:nvSpPr>
        <p:spPr>
          <a:xfrm>
            <a:off x="6158917" y="2322217"/>
            <a:ext cx="3157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 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5       1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ED94BA4-A88F-48E6-BF90-616BDB6F6C28}"/>
              </a:ext>
            </a:extLst>
          </p:cNvPr>
          <p:cNvSpPr/>
          <p:nvPr/>
        </p:nvSpPr>
        <p:spPr>
          <a:xfrm>
            <a:off x="505460" y="841079"/>
            <a:ext cx="10907287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拍球比赛。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小奇比小优多拍了几下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小优再拍几下就和小艺拍的同样多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4.jpeg">
            <a:extLst>
              <a:ext uri="{FF2B5EF4-FFF2-40B4-BE49-F238E27FC236}">
                <a16:creationId xmlns:a16="http://schemas.microsoft.com/office/drawing/2014/main" id="{2D3C8B37-5D81-40F4-A6D7-42456AB20DC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39648" y="1820614"/>
            <a:ext cx="9995127" cy="150192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C16B8F1-3BE7-4717-A7B4-39FCB44D29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5555" y="3429000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B03F1BB-E2D6-46F7-BDDB-3AA63E1749DE}"/>
              </a:ext>
            </a:extLst>
          </p:cNvPr>
          <p:cNvSpPr/>
          <p:nvPr/>
        </p:nvSpPr>
        <p:spPr>
          <a:xfrm>
            <a:off x="6365555" y="3455087"/>
            <a:ext cx="3312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9D0A9DC-CF5B-432A-878D-2044DBA994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356" y="5089458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6644834-5B85-437A-9016-6B2B70E64802}"/>
              </a:ext>
            </a:extLst>
          </p:cNvPr>
          <p:cNvSpPr/>
          <p:nvPr/>
        </p:nvSpPr>
        <p:spPr>
          <a:xfrm>
            <a:off x="1408271" y="5146634"/>
            <a:ext cx="3312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16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3A6873F-AE4C-46E8-A0B6-BA2154AA727D}"/>
              </a:ext>
            </a:extLst>
          </p:cNvPr>
          <p:cNvSpPr/>
          <p:nvPr/>
        </p:nvSpPr>
        <p:spPr>
          <a:xfrm>
            <a:off x="505460" y="917245"/>
            <a:ext cx="237757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E26C7E9-6C26-4B53-8556-D878899B11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92" y="1762892"/>
            <a:ext cx="10593238" cy="342006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761FA2-7ABD-436D-B16F-9A434571FA51}"/>
              </a:ext>
            </a:extLst>
          </p:cNvPr>
          <p:cNvCxnSpPr>
            <a:cxnSpLocks/>
          </p:cNvCxnSpPr>
          <p:nvPr/>
        </p:nvCxnSpPr>
        <p:spPr>
          <a:xfrm>
            <a:off x="1819871" y="3015725"/>
            <a:ext cx="7539789" cy="133198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1798289-D16B-4F4A-B19A-CD395184F68E}"/>
              </a:ext>
            </a:extLst>
          </p:cNvPr>
          <p:cNvCxnSpPr>
            <a:cxnSpLocks/>
          </p:cNvCxnSpPr>
          <p:nvPr/>
        </p:nvCxnSpPr>
        <p:spPr>
          <a:xfrm>
            <a:off x="4277495" y="3015725"/>
            <a:ext cx="2684022" cy="11939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9999308-77F7-46EC-8BFC-0B1C7ACBD581}"/>
              </a:ext>
            </a:extLst>
          </p:cNvPr>
          <p:cNvCxnSpPr>
            <a:cxnSpLocks/>
          </p:cNvCxnSpPr>
          <p:nvPr/>
        </p:nvCxnSpPr>
        <p:spPr>
          <a:xfrm flipH="1">
            <a:off x="4451230" y="3015725"/>
            <a:ext cx="2058944" cy="11543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B40E7BA-CB3A-47B9-AD23-6950D479DFB2}"/>
              </a:ext>
            </a:extLst>
          </p:cNvPr>
          <p:cNvCxnSpPr>
            <a:cxnSpLocks/>
          </p:cNvCxnSpPr>
          <p:nvPr/>
        </p:nvCxnSpPr>
        <p:spPr>
          <a:xfrm flipH="1">
            <a:off x="1879352" y="2971800"/>
            <a:ext cx="6565908" cy="11983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9CDF926-4E19-41A2-8F57-53A7CD0E5908}"/>
              </a:ext>
            </a:extLst>
          </p:cNvPr>
          <p:cNvCxnSpPr>
            <a:cxnSpLocks/>
          </p:cNvCxnSpPr>
          <p:nvPr/>
        </p:nvCxnSpPr>
        <p:spPr>
          <a:xfrm flipH="1">
            <a:off x="9713343" y="2979702"/>
            <a:ext cx="966158" cy="12299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04881EE-4AFD-4421-8465-F727BBF7B76A}"/>
              </a:ext>
            </a:extLst>
          </p:cNvPr>
          <p:cNvSpPr/>
          <p:nvPr/>
        </p:nvSpPr>
        <p:spPr>
          <a:xfrm>
            <a:off x="505460" y="871535"/>
            <a:ext cx="9366667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你发现了什么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你能再写一组算式吗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C152FFF-8DE7-44B5-8425-DE3BB349C19C}"/>
              </a:ext>
            </a:extLst>
          </p:cNvPr>
          <p:cNvSpPr/>
          <p:nvPr/>
        </p:nvSpPr>
        <p:spPr>
          <a:xfrm>
            <a:off x="848262" y="1811641"/>
            <a:ext cx="4865299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11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7= </a:t>
            </a:r>
            <a:b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5=	        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8=</a:t>
            </a:r>
            <a:b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6=	       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9=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F17F07C-2123-41A5-8C04-557F23163E97}"/>
              </a:ext>
            </a:extLst>
          </p:cNvPr>
          <p:cNvSpPr/>
          <p:nvPr/>
        </p:nvSpPr>
        <p:spPr>
          <a:xfrm>
            <a:off x="6921260" y="1839800"/>
            <a:ext cx="3637472" cy="249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我发现相减的两</a:t>
            </a:r>
            <a:b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个数都加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结果</a:t>
            </a:r>
            <a:b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（          ）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0DF7165-18C5-47B2-AA3F-8B28929FE18C}"/>
              </a:ext>
            </a:extLst>
          </p:cNvPr>
          <p:cNvSpPr/>
          <p:nvPr/>
        </p:nvSpPr>
        <p:spPr>
          <a:xfrm>
            <a:off x="2094969" y="19788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9B6F5AC-21CA-412C-A010-4C59C8364FAB}"/>
              </a:ext>
            </a:extLst>
          </p:cNvPr>
          <p:cNvSpPr/>
          <p:nvPr/>
        </p:nvSpPr>
        <p:spPr>
          <a:xfrm>
            <a:off x="4899986" y="19788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273A6FE-D638-497F-BD85-42A8692AF16C}"/>
              </a:ext>
            </a:extLst>
          </p:cNvPr>
          <p:cNvSpPr/>
          <p:nvPr/>
        </p:nvSpPr>
        <p:spPr>
          <a:xfrm>
            <a:off x="848262" y="1839800"/>
            <a:ext cx="4892640" cy="24520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1F2F83D-3224-482A-947C-72206B4DB410}"/>
              </a:ext>
            </a:extLst>
          </p:cNvPr>
          <p:cNvCxnSpPr>
            <a:cxnSpLocks/>
          </p:cNvCxnSpPr>
          <p:nvPr/>
        </p:nvCxnSpPr>
        <p:spPr>
          <a:xfrm>
            <a:off x="3237781" y="1940945"/>
            <a:ext cx="13671" cy="231635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16377EDF-F0AD-4905-B619-A421A2B83D63}"/>
              </a:ext>
            </a:extLst>
          </p:cNvPr>
          <p:cNvSpPr/>
          <p:nvPr/>
        </p:nvSpPr>
        <p:spPr>
          <a:xfrm>
            <a:off x="7576423" y="36005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不变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FDA8973-5533-4891-8AAD-AD25C3C4F354}"/>
              </a:ext>
            </a:extLst>
          </p:cNvPr>
          <p:cNvSpPr/>
          <p:nvPr/>
        </p:nvSpPr>
        <p:spPr>
          <a:xfrm>
            <a:off x="2112222" y="283284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8EBB4EC-8D67-4F70-B612-504E023886C8}"/>
              </a:ext>
            </a:extLst>
          </p:cNvPr>
          <p:cNvSpPr/>
          <p:nvPr/>
        </p:nvSpPr>
        <p:spPr>
          <a:xfrm>
            <a:off x="2112222" y="364373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6416683-FD10-40F8-A693-2D0F19100DB8}"/>
              </a:ext>
            </a:extLst>
          </p:cNvPr>
          <p:cNvSpPr/>
          <p:nvPr/>
        </p:nvSpPr>
        <p:spPr>
          <a:xfrm>
            <a:off x="4908612" y="27897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0F2D9E9-8FBC-4462-8413-48EC8E5128A3}"/>
              </a:ext>
            </a:extLst>
          </p:cNvPr>
          <p:cNvSpPr/>
          <p:nvPr/>
        </p:nvSpPr>
        <p:spPr>
          <a:xfrm>
            <a:off x="4908612" y="36005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8311E2F-F5B0-43C9-A487-FEB5A8A128ED}"/>
              </a:ext>
            </a:extLst>
          </p:cNvPr>
          <p:cNvSpPr/>
          <p:nvPr/>
        </p:nvSpPr>
        <p:spPr>
          <a:xfrm>
            <a:off x="848262" y="4588191"/>
            <a:ext cx="2159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我也会写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endParaRPr lang="zh-CN" altLang="en-US" sz="360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B8A087D-4287-4858-9714-5AEBDED5A9BA}"/>
              </a:ext>
            </a:extLst>
          </p:cNvPr>
          <p:cNvSpPr/>
          <p:nvPr/>
        </p:nvSpPr>
        <p:spPr>
          <a:xfrm>
            <a:off x="6948601" y="1848426"/>
            <a:ext cx="3454856" cy="24520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D2E9E2E-2E14-4E56-BDCC-1F5B29B9525B}"/>
              </a:ext>
            </a:extLst>
          </p:cNvPr>
          <p:cNvSpPr/>
          <p:nvPr/>
        </p:nvSpPr>
        <p:spPr>
          <a:xfrm>
            <a:off x="3029227" y="4300433"/>
            <a:ext cx="2159566" cy="2489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4=7 </a:t>
            </a:r>
            <a:b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5=7 </a:t>
            </a:r>
            <a:b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6=7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pic>
        <p:nvPicPr>
          <p:cNvPr id="8" name="image248.jpeg">
            <a:extLst>
              <a:ext uri="{FF2B5EF4-FFF2-40B4-BE49-F238E27FC236}">
                <a16:creationId xmlns:a16="http://schemas.microsoft.com/office/drawing/2014/main" id="{30714AAD-C606-4182-976B-A1935B8699A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4082" y="1966812"/>
            <a:ext cx="7471836" cy="147727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7B57914-77CB-41F7-88AF-F19867CEFF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9531" y="3637045"/>
            <a:ext cx="6295593" cy="186555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FD37733-9569-4459-82C6-81F4C19E0367}"/>
              </a:ext>
            </a:extLst>
          </p:cNvPr>
          <p:cNvSpPr/>
          <p:nvPr/>
        </p:nvSpPr>
        <p:spPr>
          <a:xfrm>
            <a:off x="774082" y="5806178"/>
            <a:ext cx="79656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再过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r>
              <a:rPr lang="zh-CN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明明比方方大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岁。</a:t>
            </a:r>
            <a:endParaRPr lang="zh-CN" altLang="en-US" sz="40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0F774DA-7A6F-4DA6-B10D-DA9C838BFE74}"/>
              </a:ext>
            </a:extLst>
          </p:cNvPr>
          <p:cNvSpPr/>
          <p:nvPr/>
        </p:nvSpPr>
        <p:spPr>
          <a:xfrm>
            <a:off x="6561520" y="581911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1" name="image249.jpeg">
            <a:extLst>
              <a:ext uri="{FF2B5EF4-FFF2-40B4-BE49-F238E27FC236}">
                <a16:creationId xmlns:a16="http://schemas.microsoft.com/office/drawing/2014/main" id="{438C023B-402C-443B-8B15-C72E9C78EAD6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5294438" y="3603555"/>
            <a:ext cx="6290686" cy="191779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252</Words>
  <Application>Microsoft Office PowerPoint</Application>
  <PresentationFormat>宽屏</PresentationFormat>
  <Paragraphs>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方正楷体_GBK</vt:lpstr>
      <vt:lpstr>Times New Roman</vt:lpstr>
      <vt:lpstr>方正大标宋简体</vt:lpstr>
      <vt:lpstr>方正隶变_GBK</vt:lpstr>
      <vt:lpstr>微软雅黑</vt:lpstr>
      <vt:lpstr>楷体</vt:lpstr>
      <vt:lpstr>方正大标宋_GBK</vt:lpstr>
      <vt:lpstr>方正小标宋_GBK</vt:lpstr>
      <vt:lpstr>Wingdings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225</cp:revision>
  <dcterms:created xsi:type="dcterms:W3CDTF">2019-06-19T02:08:00Z</dcterms:created>
  <dcterms:modified xsi:type="dcterms:W3CDTF">2026-03-12T02:28:15Z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