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27" r:id="rId6"/>
  </p:sldIdLst>
  <p:sldSz cx="12192000" cy="6858000"/>
  <p:notesSz cx="6858000" cy="9144000"/>
  <p:embeddedFontLst>
    <p:embeddedFont>
      <p:font typeface="NEU-BZ" panose="02010600010101010101" pitchFamily="2" charset="-122"/>
      <p:regular r:id="rId7"/>
      <p:bold r:id="rId8"/>
      <p:italic r:id="rId9"/>
      <p:boldItalic r:id="rId10"/>
    </p:embeddedFont>
    <p:embeddedFont>
      <p:font typeface="方正楷体_GBK" panose="03000509000000000000" pitchFamily="65" charset="-122"/>
      <p:regular r:id="rId11"/>
    </p:embeddedFont>
    <p:embeddedFont>
      <p:font typeface="楷体" panose="02010609060101010101" pitchFamily="49" charset="-122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00000000000000000" pitchFamily="2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28 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美丽的田园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5B0C91-E478-430C-AB0E-46D4A871874B}"/>
              </a:ext>
            </a:extLst>
          </p:cNvPr>
          <p:cNvSpPr/>
          <p:nvPr/>
        </p:nvSpPr>
        <p:spPr>
          <a:xfrm>
            <a:off x="505460" y="872971"/>
            <a:ext cx="10493219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看图列式。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一共有几支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                         (2)</a:t>
            </a:r>
            <a:endParaRPr lang="zh-CN" altLang="en-US" sz="3600"/>
          </a:p>
        </p:txBody>
      </p:sp>
      <p:pic>
        <p:nvPicPr>
          <p:cNvPr id="8" name="image164.jpeg">
            <a:extLst>
              <a:ext uri="{FF2B5EF4-FFF2-40B4-BE49-F238E27FC236}">
                <a16:creationId xmlns:a16="http://schemas.microsoft.com/office/drawing/2014/main" id="{D743462A-161F-4812-9ACF-0F158541361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23599" y="2721388"/>
            <a:ext cx="4121261" cy="1313307"/>
          </a:xfrm>
          <a:prstGeom prst="rect">
            <a:avLst/>
          </a:prstGeom>
        </p:spPr>
      </p:pic>
      <p:pic>
        <p:nvPicPr>
          <p:cNvPr id="9" name="image165.jpeg">
            <a:extLst>
              <a:ext uri="{FF2B5EF4-FFF2-40B4-BE49-F238E27FC236}">
                <a16:creationId xmlns:a16="http://schemas.microsoft.com/office/drawing/2014/main" id="{D85E64BE-B8C9-4532-B5CC-FFD7071A5F7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157558" y="2021980"/>
            <a:ext cx="3910843" cy="18275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383E023-AE30-47B9-8F77-839D1C08BA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865" y="4771765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644CB35-A8FE-4FCA-800B-E494EB8A7F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9695" y="4780391"/>
            <a:ext cx="3497825" cy="7606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8D3CB680-73B5-46F0-BA7B-83B87A96C52C}"/>
              </a:ext>
            </a:extLst>
          </p:cNvPr>
          <p:cNvSpPr/>
          <p:nvPr/>
        </p:nvSpPr>
        <p:spPr>
          <a:xfrm>
            <a:off x="4454690" y="4800016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支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AA2CBBC-A1D8-4D3B-A6DB-3CF8D999E8C4}"/>
              </a:ext>
            </a:extLst>
          </p:cNvPr>
          <p:cNvSpPr/>
          <p:nvPr/>
        </p:nvSpPr>
        <p:spPr>
          <a:xfrm>
            <a:off x="10214364" y="4828941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本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E16E936-B8F2-4DCF-9F7F-DD37A63B22E6}"/>
              </a:ext>
            </a:extLst>
          </p:cNvPr>
          <p:cNvSpPr/>
          <p:nvPr/>
        </p:nvSpPr>
        <p:spPr>
          <a:xfrm>
            <a:off x="1172931" y="4837567"/>
            <a:ext cx="3214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    +     5       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4E1C374-1A9A-4C80-88CB-ECCBC405DFAA}"/>
              </a:ext>
            </a:extLst>
          </p:cNvPr>
          <p:cNvSpPr/>
          <p:nvPr/>
        </p:nvSpPr>
        <p:spPr>
          <a:xfrm>
            <a:off x="6864756" y="4828941"/>
            <a:ext cx="33762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5        8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C8699D-A054-442A-9F91-C35C898F3B78}"/>
              </a:ext>
            </a:extLst>
          </p:cNvPr>
          <p:cNvSpPr/>
          <p:nvPr/>
        </p:nvSpPr>
        <p:spPr>
          <a:xfrm>
            <a:off x="595227" y="878999"/>
            <a:ext cx="6686446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(3)                                               (4)</a:t>
            </a:r>
            <a:endParaRPr lang="zh-CN" altLang="en-US" sz="3600"/>
          </a:p>
        </p:txBody>
      </p:sp>
      <p:pic>
        <p:nvPicPr>
          <p:cNvPr id="8" name="image166.jpeg">
            <a:extLst>
              <a:ext uri="{FF2B5EF4-FFF2-40B4-BE49-F238E27FC236}">
                <a16:creationId xmlns:a16="http://schemas.microsoft.com/office/drawing/2014/main" id="{CA55C7C6-C91D-434F-BCE0-79B3FBE6C35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035431"/>
            <a:ext cx="3546785" cy="2579037"/>
          </a:xfrm>
          <a:prstGeom prst="rect">
            <a:avLst/>
          </a:prstGeom>
        </p:spPr>
      </p:pic>
      <p:pic>
        <p:nvPicPr>
          <p:cNvPr id="9" name="image167.jpeg">
            <a:extLst>
              <a:ext uri="{FF2B5EF4-FFF2-40B4-BE49-F238E27FC236}">
                <a16:creationId xmlns:a16="http://schemas.microsoft.com/office/drawing/2014/main" id="{2A791578-3E34-44CA-A460-6A27CFBD903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281672" y="946406"/>
            <a:ext cx="3770491" cy="235693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E618D63-9F72-48F5-B7CF-12D61CC56D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865" y="3899744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0AB7B8E-33F7-49B0-B351-5047EFE65F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0080" y="3847986"/>
            <a:ext cx="3497825" cy="76068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97EF9CA-6465-4FB2-82CB-A20804578553}"/>
              </a:ext>
            </a:extLst>
          </p:cNvPr>
          <p:cNvSpPr/>
          <p:nvPr/>
        </p:nvSpPr>
        <p:spPr>
          <a:xfrm>
            <a:off x="4397814" y="390516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支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044B56F-BCF8-479C-B868-CEE55888DB0A}"/>
              </a:ext>
            </a:extLst>
          </p:cNvPr>
          <p:cNvSpPr/>
          <p:nvPr/>
        </p:nvSpPr>
        <p:spPr>
          <a:xfrm>
            <a:off x="10281028" y="3847986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74621DC-08CD-4C83-9E38-13A2FC0BB7F5}"/>
              </a:ext>
            </a:extLst>
          </p:cNvPr>
          <p:cNvSpPr/>
          <p:nvPr/>
        </p:nvSpPr>
        <p:spPr>
          <a:xfrm>
            <a:off x="1023753" y="3939666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4         8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4EC3F00-05F8-4FDF-BF83-E79C2516E5ED}"/>
              </a:ext>
            </a:extLst>
          </p:cNvPr>
          <p:cNvSpPr/>
          <p:nvPr/>
        </p:nvSpPr>
        <p:spPr>
          <a:xfrm>
            <a:off x="6967078" y="3905161"/>
            <a:ext cx="31967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92A16B2-060F-4529-A8E6-38B75CDEFB0D}"/>
              </a:ext>
            </a:extLst>
          </p:cNvPr>
          <p:cNvSpPr/>
          <p:nvPr/>
        </p:nvSpPr>
        <p:spPr>
          <a:xfrm>
            <a:off x="622108" y="917245"/>
            <a:ext cx="972573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找朋友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把问题与对应的算式连起来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71.jpeg">
            <a:extLst>
              <a:ext uri="{FF2B5EF4-FFF2-40B4-BE49-F238E27FC236}">
                <a16:creationId xmlns:a16="http://schemas.microsoft.com/office/drawing/2014/main" id="{DC046CEA-580E-42FC-9FA3-FE723B04625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09770" y="1825437"/>
            <a:ext cx="9963030" cy="4874032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122778C-5A28-4332-A390-1DEB73F5DA59}"/>
              </a:ext>
            </a:extLst>
          </p:cNvPr>
          <p:cNvCxnSpPr>
            <a:cxnSpLocks/>
          </p:cNvCxnSpPr>
          <p:nvPr/>
        </p:nvCxnSpPr>
        <p:spPr>
          <a:xfrm>
            <a:off x="5484977" y="3935234"/>
            <a:ext cx="3081053" cy="11198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C551682-6D0E-4566-8044-10D12252A832}"/>
              </a:ext>
            </a:extLst>
          </p:cNvPr>
          <p:cNvCxnSpPr>
            <a:cxnSpLocks/>
          </p:cNvCxnSpPr>
          <p:nvPr/>
        </p:nvCxnSpPr>
        <p:spPr>
          <a:xfrm>
            <a:off x="5534085" y="5055079"/>
            <a:ext cx="3031945" cy="126645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A59C33C-DC73-461E-AF4C-12E334286F4D}"/>
              </a:ext>
            </a:extLst>
          </p:cNvPr>
          <p:cNvCxnSpPr>
            <a:cxnSpLocks/>
          </p:cNvCxnSpPr>
          <p:nvPr/>
        </p:nvCxnSpPr>
        <p:spPr>
          <a:xfrm flipV="1">
            <a:off x="5534085" y="4037957"/>
            <a:ext cx="3031945" cy="213696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124</Words>
  <Application>Microsoft Office PowerPoint</Application>
  <PresentationFormat>宽屏</PresentationFormat>
  <Paragraphs>27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方正隶变_GBK</vt:lpstr>
      <vt:lpstr>Wingdings</vt:lpstr>
      <vt:lpstr>方正楷体_GBK</vt:lpstr>
      <vt:lpstr>Arial</vt:lpstr>
      <vt:lpstr>方正大标宋简体</vt:lpstr>
      <vt:lpstr>Times New Roman</vt:lpstr>
      <vt:lpstr>方正小标宋_GBK</vt:lpstr>
      <vt:lpstr>楷体</vt:lpstr>
      <vt:lpstr>方正大标宋_GBK</vt:lpstr>
      <vt:lpstr>微软雅黑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2026-03-13T06:25:50Z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