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11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方正大标宋简体" panose="02000000000000000000" pitchFamily="2" charset="-122"/>
      <p:regular r:id="rId14"/>
    </p:embeddedFont>
    <p:embeddedFont>
      <p:font typeface="方正隶变_GBK" panose="03000509000000000000" pitchFamily="65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楷体" panose="02010609060101010101" pitchFamily="49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3.TIF"/><Relationship Id="rId5" Type="http://schemas.openxmlformats.org/officeDocument/2006/relationships/image" Target="../media/image12.png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美丽的田园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pic>
        <p:nvPicPr>
          <p:cNvPr id="8" name="image252.jpeg">
            <a:extLst>
              <a:ext uri="{FF2B5EF4-FFF2-40B4-BE49-F238E27FC236}">
                <a16:creationId xmlns:a16="http://schemas.microsoft.com/office/drawing/2014/main" id="{B149153A-C7DE-4E1A-927D-5B183CF3BA13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408271" y="2036963"/>
            <a:ext cx="9556814" cy="3078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86FABC9-B50E-45D3-B432-46CED21A7DBE}"/>
              </a:ext>
            </a:extLst>
          </p:cNvPr>
          <p:cNvSpPr/>
          <p:nvPr/>
        </p:nvSpPr>
        <p:spPr>
          <a:xfrm>
            <a:off x="629244" y="1847649"/>
            <a:ext cx="5309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1F10240-5522-4621-AC36-2CB24DBEEAB3}"/>
              </a:ext>
            </a:extLst>
          </p:cNvPr>
          <p:cNvSpPr/>
          <p:nvPr/>
        </p:nvSpPr>
        <p:spPr>
          <a:xfrm>
            <a:off x="629244" y="5032531"/>
            <a:ext cx="10941793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人跑步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人跳格子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人踢毽子。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CCEA236-F990-4247-B889-BE20743016C6}"/>
              </a:ext>
            </a:extLst>
          </p:cNvPr>
          <p:cNvSpPr/>
          <p:nvPr/>
        </p:nvSpPr>
        <p:spPr>
          <a:xfrm>
            <a:off x="2191661" y="517787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4FBFBAF-10BE-4174-9E74-424516DC1270}"/>
              </a:ext>
            </a:extLst>
          </p:cNvPr>
          <p:cNvSpPr/>
          <p:nvPr/>
        </p:nvSpPr>
        <p:spPr>
          <a:xfrm>
            <a:off x="5113020" y="519102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F82332C-AD22-4934-B889-E2E430F159E9}"/>
              </a:ext>
            </a:extLst>
          </p:cNvPr>
          <p:cNvSpPr/>
          <p:nvPr/>
        </p:nvSpPr>
        <p:spPr>
          <a:xfrm>
            <a:off x="8539465" y="51910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13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E056CDD-05CF-4113-A121-536F511808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8047" y="959776"/>
            <a:ext cx="3497825" cy="7606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D0D8FC5-2061-42F0-B02F-6036A70BA895}"/>
              </a:ext>
            </a:extLst>
          </p:cNvPr>
          <p:cNvSpPr/>
          <p:nvPr/>
        </p:nvSpPr>
        <p:spPr>
          <a:xfrm>
            <a:off x="531337" y="866559"/>
            <a:ext cx="11006455" cy="4178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踢毽子的比跑步的多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人。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(3)13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6=         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这个列式解决的是什么问题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请你再提出一个数学问题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并试着解答。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71205F0-7EF3-4117-9226-312B30B694E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5194966" y="959776"/>
            <a:ext cx="839598" cy="826786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FF25EEA-1449-4398-AD2E-398BCCBAD34F}"/>
              </a:ext>
            </a:extLst>
          </p:cNvPr>
          <p:cNvSpPr/>
          <p:nvPr/>
        </p:nvSpPr>
        <p:spPr>
          <a:xfrm>
            <a:off x="5444944" y="106475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3C45622-0A8C-4352-9C6D-37BFE8D430EF}"/>
              </a:ext>
            </a:extLst>
          </p:cNvPr>
          <p:cNvSpPr/>
          <p:nvPr/>
        </p:nvSpPr>
        <p:spPr>
          <a:xfrm>
            <a:off x="7222519" y="1016952"/>
            <a:ext cx="31854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13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4       9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D77F4C9-2E29-4F9A-981F-8DF910507B3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2315718" y="1720461"/>
            <a:ext cx="839598" cy="82678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F50B9B4C-9118-4D85-A7C0-1DBF47D49167}"/>
              </a:ext>
            </a:extLst>
          </p:cNvPr>
          <p:cNvSpPr/>
          <p:nvPr/>
        </p:nvSpPr>
        <p:spPr>
          <a:xfrm>
            <a:off x="2527768" y="182435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9E3CE74-1D5F-44FE-AB86-611D8D91E1DD}"/>
              </a:ext>
            </a:extLst>
          </p:cNvPr>
          <p:cNvSpPr/>
          <p:nvPr/>
        </p:nvSpPr>
        <p:spPr>
          <a:xfrm>
            <a:off x="1076573" y="2589276"/>
            <a:ext cx="6186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踢毽子的比跳格子的多几人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659DBD6-94EB-4109-8CFE-E6C95A3D0683}"/>
              </a:ext>
            </a:extLst>
          </p:cNvPr>
          <p:cNvSpPr/>
          <p:nvPr/>
        </p:nvSpPr>
        <p:spPr>
          <a:xfrm>
            <a:off x="1531966" y="4193401"/>
            <a:ext cx="79944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跑步的和踢毽子的共有多少人</a:t>
            </a:r>
            <a:r>
              <a:rPr lang="zh-CN" altLang="zh-CN" sz="3600" b="1">
                <a:solidFill>
                  <a:srgbClr val="E72582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灵活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4018BD42-0517-4E1D-BA87-A37DA4C9B3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3716" y="5492284"/>
            <a:ext cx="5254986" cy="809497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A0BFC88D-2F02-488E-8911-1BB0F48BBBDE}"/>
              </a:ext>
            </a:extLst>
          </p:cNvPr>
          <p:cNvSpPr/>
          <p:nvPr/>
        </p:nvSpPr>
        <p:spPr>
          <a:xfrm>
            <a:off x="1628483" y="5588019"/>
            <a:ext cx="45993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    +    13       17       </a:t>
            </a:r>
            <a:r>
              <a:rPr lang="zh-CN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68FF80F-5AE7-4B59-A982-AD1544A7DAA2}"/>
              </a:ext>
            </a:extLst>
          </p:cNvPr>
          <p:cNvSpPr/>
          <p:nvPr/>
        </p:nvSpPr>
        <p:spPr>
          <a:xfrm>
            <a:off x="615350" y="863169"/>
            <a:ext cx="10564483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看图列式计算。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(1)                                             (2)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53.jpeg">
            <a:extLst>
              <a:ext uri="{FF2B5EF4-FFF2-40B4-BE49-F238E27FC236}">
                <a16:creationId xmlns:a16="http://schemas.microsoft.com/office/drawing/2014/main" id="{97530479-28BF-49B7-B235-6DAB9E04554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219898" y="1931109"/>
            <a:ext cx="4677693" cy="1559231"/>
          </a:xfrm>
          <a:prstGeom prst="rect">
            <a:avLst/>
          </a:prstGeom>
        </p:spPr>
      </p:pic>
      <p:pic>
        <p:nvPicPr>
          <p:cNvPr id="9" name="image254.jpeg">
            <a:extLst>
              <a:ext uri="{FF2B5EF4-FFF2-40B4-BE49-F238E27FC236}">
                <a16:creationId xmlns:a16="http://schemas.microsoft.com/office/drawing/2014/main" id="{2E6C2E5D-BD7D-4344-ABDE-BDDAA9374B3C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021903" y="1828815"/>
            <a:ext cx="4330460" cy="161325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DC0921F-4167-4C7D-B4E0-7AEA10D9EE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38532" y="4309755"/>
            <a:ext cx="3497825" cy="7606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E3C73B6-50E6-4925-BE30-11E8BE28D9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99053" y="4292502"/>
            <a:ext cx="3497825" cy="7606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FC15671-FC78-42D3-ADBB-26896BDB1B05}"/>
              </a:ext>
            </a:extLst>
          </p:cNvPr>
          <p:cNvSpPr/>
          <p:nvPr/>
        </p:nvSpPr>
        <p:spPr>
          <a:xfrm>
            <a:off x="4751678" y="4330541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C3D65BA-BC1E-45C0-A5D7-31BCFA09FBC6}"/>
              </a:ext>
            </a:extLst>
          </p:cNvPr>
          <p:cNvSpPr/>
          <p:nvPr/>
        </p:nvSpPr>
        <p:spPr>
          <a:xfrm>
            <a:off x="10289837" y="4347794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E83EBB5-1272-447D-9C7D-AFB5D285AB20}"/>
              </a:ext>
            </a:extLst>
          </p:cNvPr>
          <p:cNvSpPr/>
          <p:nvPr/>
        </p:nvSpPr>
        <p:spPr>
          <a:xfrm>
            <a:off x="1398439" y="4347794"/>
            <a:ext cx="31854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14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F694121-FCCA-4293-BD52-FFA8D89A2C38}"/>
              </a:ext>
            </a:extLst>
          </p:cNvPr>
          <p:cNvSpPr/>
          <p:nvPr/>
        </p:nvSpPr>
        <p:spPr>
          <a:xfrm>
            <a:off x="6850605" y="4330540"/>
            <a:ext cx="31854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-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3        9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9B455D4-173E-42EE-AD21-BD0059BAF3CB}"/>
              </a:ext>
            </a:extLst>
          </p:cNvPr>
          <p:cNvSpPr/>
          <p:nvPr/>
        </p:nvSpPr>
        <p:spPr>
          <a:xfrm>
            <a:off x="569031" y="946407"/>
            <a:ext cx="10942884" cy="3320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补充问题或信息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使题目需要用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14-8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来计算。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女生有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男生有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   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(2)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明明有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14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个气球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还剩几个气球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endParaRPr lang="zh-CN" altLang="en-US" sz="36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4604B1E-066F-4EEE-BAB9-76D8FAB7CC8B}"/>
              </a:ext>
            </a:extLst>
          </p:cNvPr>
          <p:cNvSpPr/>
          <p:nvPr/>
        </p:nvSpPr>
        <p:spPr>
          <a:xfrm>
            <a:off x="5825743" y="1863190"/>
            <a:ext cx="5237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女生比男生多几人</a:t>
            </a:r>
            <a:r>
              <a:rPr lang="zh-CN" altLang="zh-CN" sz="3600" b="1">
                <a:solidFill>
                  <a:srgbClr val="E72582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灵活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E874069-26E4-4B07-A501-80EFD6E6B87C}"/>
              </a:ext>
            </a:extLst>
          </p:cNvPr>
          <p:cNvSpPr/>
          <p:nvPr/>
        </p:nvSpPr>
        <p:spPr>
          <a:xfrm>
            <a:off x="4771833" y="2681445"/>
            <a:ext cx="45448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送给同学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r>
              <a:rPr lang="zh-CN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zh-CN" altLang="zh-CN" sz="3600" b="1">
                <a:solidFill>
                  <a:srgbClr val="E72582"/>
                </a:solidFill>
                <a:ea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灵活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19326FD-9C82-47FE-81B7-16748F7277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113" y="2344924"/>
            <a:ext cx="10821802" cy="1836614"/>
          </a:xfrm>
          <a:prstGeom prst="rect">
            <a:avLst/>
          </a:prstGeom>
        </p:spPr>
      </p:pic>
      <p:pic>
        <p:nvPicPr>
          <p:cNvPr id="8" name="image256.jpeg">
            <a:extLst>
              <a:ext uri="{FF2B5EF4-FFF2-40B4-BE49-F238E27FC236}">
                <a16:creationId xmlns:a16="http://schemas.microsoft.com/office/drawing/2014/main" id="{FFCACF3F-CDCB-4871-8CD1-02BDB13CCD1E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680085" y="2384953"/>
            <a:ext cx="10829352" cy="1816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396</Words>
  <Application>Microsoft Office PowerPoint</Application>
  <PresentationFormat>宽屏</PresentationFormat>
  <Paragraphs>46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Times New Roman</vt:lpstr>
      <vt:lpstr>方正大标宋简体</vt:lpstr>
      <vt:lpstr>方正隶变_GBK</vt:lpstr>
      <vt:lpstr>微软雅黑</vt:lpstr>
      <vt:lpstr>楷体</vt:lpstr>
      <vt:lpstr>方正大标宋_GBK</vt:lpstr>
      <vt:lpstr>方正小标宋_GBK</vt:lpstr>
      <vt:lpstr>Wingdings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224</cp:revision>
  <dcterms:created xsi:type="dcterms:W3CDTF">2019-06-19T02:08:00Z</dcterms:created>
  <dcterms:modified xsi:type="dcterms:W3CDTF">2026-03-12T02:48:10Z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