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11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00000000000000000" pitchFamily="2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8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8.png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8.png"/><Relationship Id="rId5" Type="http://schemas.openxmlformats.org/officeDocument/2006/relationships/image" Target="../media/image15.TIF"/><Relationship Id="rId4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跳伞表演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3C9CBC9-2B1C-473F-8ECB-CF3BF18947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729" y="1902736"/>
            <a:ext cx="7781026" cy="170896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5B1899B-01E8-48A1-B4B3-08C7BB2E81A5}"/>
              </a:ext>
            </a:extLst>
          </p:cNvPr>
          <p:cNvSpPr/>
          <p:nvPr/>
        </p:nvSpPr>
        <p:spPr>
          <a:xfrm>
            <a:off x="629729" y="3946892"/>
            <a:ext cx="10882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(2)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en-US" sz="3600"/>
          </a:p>
        </p:txBody>
      </p:sp>
      <p:pic>
        <p:nvPicPr>
          <p:cNvPr id="9" name="image205.jpeg">
            <a:extLst>
              <a:ext uri="{FF2B5EF4-FFF2-40B4-BE49-F238E27FC236}">
                <a16:creationId xmlns:a16="http://schemas.microsoft.com/office/drawing/2014/main" id="{440A11F7-2110-40F4-A36D-0A8215F0E58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408271" y="3982237"/>
            <a:ext cx="472287" cy="531714"/>
          </a:xfrm>
          <a:prstGeom prst="rect">
            <a:avLst/>
          </a:prstGeom>
        </p:spPr>
      </p:pic>
      <p:pic>
        <p:nvPicPr>
          <p:cNvPr id="10" name="image206.jpeg">
            <a:extLst>
              <a:ext uri="{FF2B5EF4-FFF2-40B4-BE49-F238E27FC236}">
                <a16:creationId xmlns:a16="http://schemas.microsoft.com/office/drawing/2014/main" id="{75F6D94B-0356-4D8E-982D-36E9268C95DF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2510287" y="4009596"/>
            <a:ext cx="447256" cy="52092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1DBBECC7-CBD1-49E4-9CC4-458445DF2B46}"/>
              </a:ext>
            </a:extLst>
          </p:cNvPr>
          <p:cNvGrpSpPr/>
          <p:nvPr/>
        </p:nvGrpSpPr>
        <p:grpSpPr>
          <a:xfrm>
            <a:off x="1346575" y="5151536"/>
            <a:ext cx="4484882" cy="809497"/>
            <a:chOff x="1346575" y="5151536"/>
            <a:chExt cx="4484882" cy="80949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49DA0AB-882E-4D03-910C-30F8DC0E3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32055"/>
            <a:stretch/>
          </p:blipFill>
          <p:spPr>
            <a:xfrm>
              <a:off x="1346575" y="5151536"/>
              <a:ext cx="3570482" cy="809497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527462A-C62A-4006-8709-E3495A16138C}"/>
                </a:ext>
              </a:extLst>
            </p:cNvPr>
            <p:cNvSpPr/>
            <p:nvPr/>
          </p:nvSpPr>
          <p:spPr>
            <a:xfrm>
              <a:off x="4877350" y="5233118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</a:rPr>
                <a:t>(</a:t>
              </a:r>
              <a:r>
                <a:rPr lang="zh-CN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</a:rPr>
                <a:t>)</a:t>
              </a:r>
              <a:endParaRPr lang="zh-CN" altLang="en-US" sz="3600"/>
            </a:p>
          </p:txBody>
        </p:sp>
      </p:grpSp>
      <p:pic>
        <p:nvPicPr>
          <p:cNvPr id="14" name="image206.jpeg">
            <a:extLst>
              <a:ext uri="{FF2B5EF4-FFF2-40B4-BE49-F238E27FC236}">
                <a16:creationId xmlns:a16="http://schemas.microsoft.com/office/drawing/2014/main" id="{388018AA-3AE0-4740-8E67-0CE1FC6482CC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134045" y="4000970"/>
            <a:ext cx="447256" cy="520922"/>
          </a:xfrm>
          <a:prstGeom prst="rect">
            <a:avLst/>
          </a:prstGeom>
        </p:spPr>
      </p:pic>
      <p:pic>
        <p:nvPicPr>
          <p:cNvPr id="15" name="image205.jpeg">
            <a:extLst>
              <a:ext uri="{FF2B5EF4-FFF2-40B4-BE49-F238E27FC236}">
                <a16:creationId xmlns:a16="http://schemas.microsoft.com/office/drawing/2014/main" id="{3400FDCC-7AC6-4860-B169-DF8E0A59BC2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8343909" y="3982237"/>
            <a:ext cx="472287" cy="531714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458D72D3-0E23-45EF-82FC-84FF11C40D53}"/>
              </a:ext>
            </a:extLst>
          </p:cNvPr>
          <p:cNvGrpSpPr/>
          <p:nvPr/>
        </p:nvGrpSpPr>
        <p:grpSpPr>
          <a:xfrm>
            <a:off x="6876107" y="5134285"/>
            <a:ext cx="4484882" cy="809497"/>
            <a:chOff x="1346575" y="5151536"/>
            <a:chExt cx="4484882" cy="809497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9655D372-6FE1-44E7-9794-62BDB039F9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32055"/>
            <a:stretch/>
          </p:blipFill>
          <p:spPr>
            <a:xfrm>
              <a:off x="1346575" y="5151536"/>
              <a:ext cx="3570482" cy="809497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FE05681-9C02-43BB-83A4-02947EADE615}"/>
                </a:ext>
              </a:extLst>
            </p:cNvPr>
            <p:cNvSpPr/>
            <p:nvPr/>
          </p:nvSpPr>
          <p:spPr>
            <a:xfrm>
              <a:off x="4877350" y="5233118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</a:rPr>
                <a:t>(</a:t>
              </a:r>
              <a:r>
                <a:rPr lang="zh-CN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</a:rPr>
                <a:t>)</a:t>
              </a:r>
              <a:endParaRPr lang="zh-CN" altLang="en-US" sz="3600"/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15AF8646-046C-45E1-84FF-8124AB0629A9}"/>
              </a:ext>
            </a:extLst>
          </p:cNvPr>
          <p:cNvSpPr/>
          <p:nvPr/>
        </p:nvSpPr>
        <p:spPr>
          <a:xfrm>
            <a:off x="3889904" y="400097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280C98A-700C-415B-94AC-84D6060616A6}"/>
              </a:ext>
            </a:extLst>
          </p:cNvPr>
          <p:cNvSpPr/>
          <p:nvPr/>
        </p:nvSpPr>
        <p:spPr>
          <a:xfrm>
            <a:off x="1408271" y="5228803"/>
            <a:ext cx="34104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FFFA341-92CC-4D6B-8F38-119A19CF29C1}"/>
              </a:ext>
            </a:extLst>
          </p:cNvPr>
          <p:cNvSpPr/>
          <p:nvPr/>
        </p:nvSpPr>
        <p:spPr>
          <a:xfrm>
            <a:off x="6946430" y="5246056"/>
            <a:ext cx="34104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8D89875-2E49-46C8-A086-7F67F43671AE}"/>
              </a:ext>
            </a:extLst>
          </p:cNvPr>
          <p:cNvSpPr/>
          <p:nvPr/>
        </p:nvSpPr>
        <p:spPr>
          <a:xfrm>
            <a:off x="9660975" y="396646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0D43E7B-81D0-4D64-BC2A-1B48E7479F10}"/>
              </a:ext>
            </a:extLst>
          </p:cNvPr>
          <p:cNvSpPr/>
          <p:nvPr/>
        </p:nvSpPr>
        <p:spPr>
          <a:xfrm>
            <a:off x="589470" y="886285"/>
            <a:ext cx="10762891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比一比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                                            (2)</a:t>
            </a:r>
            <a:endParaRPr lang="zh-CN" altLang="en-US" sz="3600"/>
          </a:p>
        </p:txBody>
      </p:sp>
      <p:pic>
        <p:nvPicPr>
          <p:cNvPr id="8" name="image209.jpeg">
            <a:extLst>
              <a:ext uri="{FF2B5EF4-FFF2-40B4-BE49-F238E27FC236}">
                <a16:creationId xmlns:a16="http://schemas.microsoft.com/office/drawing/2014/main" id="{75D96697-5184-416D-B818-43C5D51036E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985369"/>
            <a:ext cx="3850675" cy="1370306"/>
          </a:xfrm>
          <a:prstGeom prst="rect">
            <a:avLst/>
          </a:prstGeom>
        </p:spPr>
      </p:pic>
      <p:pic>
        <p:nvPicPr>
          <p:cNvPr id="9" name="image210.jpeg">
            <a:extLst>
              <a:ext uri="{FF2B5EF4-FFF2-40B4-BE49-F238E27FC236}">
                <a16:creationId xmlns:a16="http://schemas.microsoft.com/office/drawing/2014/main" id="{4D473411-95B9-423E-9A95-2E695319351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994979" y="2081967"/>
            <a:ext cx="4236613" cy="12638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644F682-F04D-421B-833B-8921F27FF44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2384"/>
          <a:stretch/>
        </p:blipFill>
        <p:spPr>
          <a:xfrm>
            <a:off x="1217178" y="3912796"/>
            <a:ext cx="3553230" cy="80949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140C40F-E566-4A99-A86A-CCF3A110C7BE}"/>
              </a:ext>
            </a:extLst>
          </p:cNvPr>
          <p:cNvSpPr/>
          <p:nvPr/>
        </p:nvSpPr>
        <p:spPr>
          <a:xfrm>
            <a:off x="4692770" y="3968453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EFE96DC-0DA4-4D5D-8184-188A33D1152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2384"/>
          <a:stretch/>
        </p:blipFill>
        <p:spPr>
          <a:xfrm>
            <a:off x="6988249" y="3852411"/>
            <a:ext cx="3553230" cy="80949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0493F01-CBCC-4EE1-8F89-B50B824226AF}"/>
              </a:ext>
            </a:extLst>
          </p:cNvPr>
          <p:cNvSpPr/>
          <p:nvPr/>
        </p:nvSpPr>
        <p:spPr>
          <a:xfrm>
            <a:off x="10497768" y="391279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盆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83407DE-588F-4402-BCE9-7B78DF014B6D}"/>
              </a:ext>
            </a:extLst>
          </p:cNvPr>
          <p:cNvSpPr/>
          <p:nvPr/>
        </p:nvSpPr>
        <p:spPr>
          <a:xfrm>
            <a:off x="1299829" y="3980723"/>
            <a:ext cx="3312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1576FEF-E572-415C-A06B-857C74E838D3}"/>
              </a:ext>
            </a:extLst>
          </p:cNvPr>
          <p:cNvSpPr/>
          <p:nvPr/>
        </p:nvSpPr>
        <p:spPr>
          <a:xfrm>
            <a:off x="6925971" y="3933993"/>
            <a:ext cx="3360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7       4</a:t>
            </a:r>
            <a:endParaRPr lang="zh-CN" altLang="en-US" sz="360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724B7E-47F7-4361-AB38-F84307FDC754}"/>
              </a:ext>
            </a:extLst>
          </p:cNvPr>
          <p:cNvSpPr/>
          <p:nvPr/>
        </p:nvSpPr>
        <p:spPr>
          <a:xfrm>
            <a:off x="598097" y="861094"/>
            <a:ext cx="8942717" cy="82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3.(1)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谁做得多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多几朵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8" name="image211.jpeg">
            <a:extLst>
              <a:ext uri="{FF2B5EF4-FFF2-40B4-BE49-F238E27FC236}">
                <a16:creationId xmlns:a16="http://schemas.microsoft.com/office/drawing/2014/main" id="{6C5E0108-DF79-422F-81A3-D9785742640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66731" y="2054216"/>
            <a:ext cx="5830052" cy="197432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2F2B8B9-C9C1-4989-94CE-C846CA2E1A9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384"/>
          <a:stretch/>
        </p:blipFill>
        <p:spPr>
          <a:xfrm>
            <a:off x="1890038" y="4394252"/>
            <a:ext cx="3553230" cy="80949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8A96F39-45CE-4978-868D-4DC69DAADD16}"/>
              </a:ext>
            </a:extLst>
          </p:cNvPr>
          <p:cNvSpPr/>
          <p:nvPr/>
        </p:nvSpPr>
        <p:spPr>
          <a:xfrm>
            <a:off x="1890038" y="4467094"/>
            <a:ext cx="3541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 spc="-15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DC8C67C-B460-4CF9-A83C-543DF4F78B30}"/>
              </a:ext>
            </a:extLst>
          </p:cNvPr>
          <p:cNvSpPr/>
          <p:nvPr/>
        </p:nvSpPr>
        <p:spPr>
          <a:xfrm>
            <a:off x="5431766" y="439425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84D18C3-3292-4FD1-ADA9-983A0545CB02}"/>
              </a:ext>
            </a:extLst>
          </p:cNvPr>
          <p:cNvSpPr/>
          <p:nvPr/>
        </p:nvSpPr>
        <p:spPr>
          <a:xfrm>
            <a:off x="565542" y="890593"/>
            <a:ext cx="4365298" cy="827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谁看得少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少几页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8" name="image212.jpeg">
            <a:extLst>
              <a:ext uri="{FF2B5EF4-FFF2-40B4-BE49-F238E27FC236}">
                <a16:creationId xmlns:a16="http://schemas.microsoft.com/office/drawing/2014/main" id="{136B8045-F958-4952-A236-A9B5DB13792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1950882"/>
            <a:ext cx="5941435" cy="19186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5F8FCDA-4440-4990-AB28-CEE3CE619F9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384"/>
          <a:stretch/>
        </p:blipFill>
        <p:spPr>
          <a:xfrm>
            <a:off x="1251683" y="4102437"/>
            <a:ext cx="3553230" cy="80949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1308B5D-3AD0-4C71-97E8-561AA0ABC650}"/>
              </a:ext>
            </a:extLst>
          </p:cNvPr>
          <p:cNvSpPr/>
          <p:nvPr/>
        </p:nvSpPr>
        <p:spPr>
          <a:xfrm>
            <a:off x="4744528" y="4196255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页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CFAEA7D-1A23-44D2-92A3-79C0D3E4D9BC}"/>
              </a:ext>
            </a:extLst>
          </p:cNvPr>
          <p:cNvSpPr/>
          <p:nvPr/>
        </p:nvSpPr>
        <p:spPr>
          <a:xfrm>
            <a:off x="1334335" y="4184019"/>
            <a:ext cx="3553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1F4F378-658A-4E21-96E6-EAD04EDB89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717595"/>
              </p:ext>
            </p:extLst>
          </p:nvPr>
        </p:nvGraphicFramePr>
        <p:xfrm>
          <a:off x="7440596" y="2715497"/>
          <a:ext cx="3652391" cy="2415795"/>
        </p:xfrm>
        <a:graphic>
          <a:graphicData uri="http://schemas.openxmlformats.org/drawingml/2006/table">
            <a:tbl>
              <a:tblPr firstRow="1" firstCol="1" bandRow="1"/>
              <a:tblGrid>
                <a:gridCol w="1153387">
                  <a:extLst>
                    <a:ext uri="{9D8B030D-6E8A-4147-A177-3AD203B41FA5}">
                      <a16:colId xmlns:a16="http://schemas.microsoft.com/office/drawing/2014/main" val="2414481532"/>
                    </a:ext>
                  </a:extLst>
                </a:gridCol>
                <a:gridCol w="2499004">
                  <a:extLst>
                    <a:ext uri="{9D8B030D-6E8A-4147-A177-3AD203B41FA5}">
                      <a16:colId xmlns:a16="http://schemas.microsoft.com/office/drawing/2014/main" val="1614756618"/>
                    </a:ext>
                  </a:extLst>
                </a:gridCol>
              </a:tblGrid>
              <a:tr h="805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鸡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>
                          <a:solidFill>
                            <a:srgbClr val="A46AA6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只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0615870"/>
                  </a:ext>
                </a:extLst>
              </a:tr>
              <a:tr h="805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鸭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600">
                          <a:solidFill>
                            <a:srgbClr val="A46AA6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只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244726"/>
                  </a:ext>
                </a:extLst>
              </a:tr>
              <a:tr h="805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兔子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>
                          <a:solidFill>
                            <a:srgbClr val="A46AA6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只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943190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0D1F72E-4EFF-44EC-ACD7-D79037EFD3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0552" y="1029583"/>
            <a:ext cx="10351363" cy="137936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846959F-54AC-42EA-B5DF-B830C7F38787}"/>
              </a:ext>
            </a:extLst>
          </p:cNvPr>
          <p:cNvSpPr/>
          <p:nvPr/>
        </p:nvSpPr>
        <p:spPr>
          <a:xfrm>
            <a:off x="618310" y="946407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4.</a:t>
            </a:r>
            <a:endParaRPr lang="zh-CN" altLang="en-US" sz="36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10E34D9-D99D-4693-BD6B-3D920F23D116}"/>
              </a:ext>
            </a:extLst>
          </p:cNvPr>
          <p:cNvSpPr/>
          <p:nvPr/>
        </p:nvSpPr>
        <p:spPr>
          <a:xfrm>
            <a:off x="883767" y="2722051"/>
            <a:ext cx="4160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鸡比兔子多几只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DF6664B-D2E5-4E9F-A62D-1F280712E62B}"/>
              </a:ext>
            </a:extLst>
          </p:cNvPr>
          <p:cNvGrpSpPr/>
          <p:nvPr/>
        </p:nvGrpSpPr>
        <p:grpSpPr>
          <a:xfrm>
            <a:off x="1490650" y="3616295"/>
            <a:ext cx="4475403" cy="809497"/>
            <a:chOff x="1490650" y="3616295"/>
            <a:chExt cx="4475403" cy="809497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20519B9-CE38-4618-A3A7-4FC539709A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32384"/>
            <a:stretch/>
          </p:blipFill>
          <p:spPr>
            <a:xfrm>
              <a:off x="1490650" y="3616295"/>
              <a:ext cx="3553230" cy="809497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2446313-18C8-4311-AC22-A6D02BFE5426}"/>
                </a:ext>
              </a:extLst>
            </p:cNvPr>
            <p:cNvSpPr/>
            <p:nvPr/>
          </p:nvSpPr>
          <p:spPr>
            <a:xfrm>
              <a:off x="5011946" y="3694933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</a:rPr>
                <a:t>(</a:t>
              </a:r>
              <a:r>
                <a:rPr lang="zh-CN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  <a:cs typeface="Times New Roman" panose="02020603050405020304" pitchFamily="18" charset="0"/>
                </a:rPr>
                <a:t>只</a:t>
              </a:r>
              <a:r>
                <a:rPr lang="en-US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</a:rPr>
                <a:t>)</a:t>
              </a:r>
              <a:endParaRPr lang="zh-CN" altLang="en-US" sz="3600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E22ABCE6-3B5B-49CE-B0FE-09126F1551AD}"/>
              </a:ext>
            </a:extLst>
          </p:cNvPr>
          <p:cNvSpPr/>
          <p:nvPr/>
        </p:nvSpPr>
        <p:spPr>
          <a:xfrm>
            <a:off x="956865" y="4673705"/>
            <a:ext cx="36984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鸭比鸡少几只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EC39783-5AFA-4276-A1D1-CF101DF9FE76}"/>
              </a:ext>
            </a:extLst>
          </p:cNvPr>
          <p:cNvGrpSpPr/>
          <p:nvPr/>
        </p:nvGrpSpPr>
        <p:grpSpPr>
          <a:xfrm>
            <a:off x="1472895" y="5516116"/>
            <a:ext cx="4475403" cy="809497"/>
            <a:chOff x="1490650" y="3616295"/>
            <a:chExt cx="4475403" cy="809497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AE2B84D-9C8A-4B2C-B6BC-31946735E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32384"/>
            <a:stretch/>
          </p:blipFill>
          <p:spPr>
            <a:xfrm>
              <a:off x="1490650" y="3616295"/>
              <a:ext cx="3553230" cy="809497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F5B9761-0C42-4FB3-9D1C-8ECE9B1FC926}"/>
                </a:ext>
              </a:extLst>
            </p:cNvPr>
            <p:cNvSpPr/>
            <p:nvPr/>
          </p:nvSpPr>
          <p:spPr>
            <a:xfrm>
              <a:off x="5011946" y="3694933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</a:rPr>
                <a:t>(</a:t>
              </a:r>
              <a:r>
                <a:rPr lang="zh-CN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  <a:cs typeface="Times New Roman" panose="02020603050405020304" pitchFamily="18" charset="0"/>
                </a:rPr>
                <a:t>只</a:t>
              </a:r>
              <a:r>
                <a:rPr lang="en-US" altLang="zh-CN" sz="3600">
                  <a:solidFill>
                    <a:srgbClr val="000000"/>
                  </a:solidFill>
                  <a:latin typeface="Times New Roman" panose="02020603050405020304" pitchFamily="18" charset="0"/>
                  <a:ea typeface="方正楷体_GBK" panose="03000509000000000000" pitchFamily="65" charset="-122"/>
                </a:rPr>
                <a:t>)</a:t>
              </a:r>
              <a:endParaRPr lang="zh-CN" altLang="en-US" sz="3600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FBBA86A2-5223-494A-8ACF-755628887FE6}"/>
              </a:ext>
            </a:extLst>
          </p:cNvPr>
          <p:cNvSpPr/>
          <p:nvPr/>
        </p:nvSpPr>
        <p:spPr>
          <a:xfrm>
            <a:off x="9344508" y="2728776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B40E34D-ACCB-45E3-8185-E70EA898ACCE}"/>
              </a:ext>
            </a:extLst>
          </p:cNvPr>
          <p:cNvSpPr/>
          <p:nvPr/>
        </p:nvSpPr>
        <p:spPr>
          <a:xfrm>
            <a:off x="9451364" y="359212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FB520B7-8773-4526-A9D7-431C49F390D3}"/>
              </a:ext>
            </a:extLst>
          </p:cNvPr>
          <p:cNvSpPr/>
          <p:nvPr/>
        </p:nvSpPr>
        <p:spPr>
          <a:xfrm>
            <a:off x="9442486" y="439111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DA88D0C-0D0C-40AD-A4AA-893E4447BF44}"/>
              </a:ext>
            </a:extLst>
          </p:cNvPr>
          <p:cNvSpPr/>
          <p:nvPr/>
        </p:nvSpPr>
        <p:spPr>
          <a:xfrm>
            <a:off x="1580225" y="3696755"/>
            <a:ext cx="341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 spc="-3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D8F236C-70A6-4D93-8589-90E92FF83C47}"/>
              </a:ext>
            </a:extLst>
          </p:cNvPr>
          <p:cNvSpPr/>
          <p:nvPr/>
        </p:nvSpPr>
        <p:spPr>
          <a:xfrm>
            <a:off x="1430774" y="5620797"/>
            <a:ext cx="3399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-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888F996-A330-4F6C-A26A-83CF36276DC1}"/>
              </a:ext>
            </a:extLst>
          </p:cNvPr>
          <p:cNvSpPr/>
          <p:nvPr/>
        </p:nvSpPr>
        <p:spPr>
          <a:xfrm>
            <a:off x="505460" y="1839997"/>
            <a:ext cx="10933166" cy="332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pc="-15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浩浩和洋洋都有一袋数量相同的巧克力糖。谁剩下的多</a:t>
            </a:r>
            <a:r>
              <a:rPr lang="en-US" altLang="zh-CN" sz="3600" spc="-15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3600" spc="-15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剩下的多。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                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多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 </a:t>
            </a:r>
            <a:endParaRPr lang="zh-CN" altLang="en-US" sz="3600"/>
          </a:p>
        </p:txBody>
      </p:sp>
      <p:pic>
        <p:nvPicPr>
          <p:cNvPr id="9" name="image215.jpeg">
            <a:extLst>
              <a:ext uri="{FF2B5EF4-FFF2-40B4-BE49-F238E27FC236}">
                <a16:creationId xmlns:a16="http://schemas.microsoft.com/office/drawing/2014/main" id="{F4647FB0-0842-4EC1-A921-C3F60E839D4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064230" y="2678448"/>
            <a:ext cx="4374396" cy="18280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857F805-93EE-4ED1-9E4C-B8130ACBA1C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2384"/>
          <a:stretch/>
        </p:blipFill>
        <p:spPr>
          <a:xfrm>
            <a:off x="639208" y="4395484"/>
            <a:ext cx="3553229" cy="80949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8C64B42-38C8-47D2-9C46-C51427ADFEE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5694"/>
          <a:stretch/>
        </p:blipFill>
        <p:spPr>
          <a:xfrm>
            <a:off x="655731" y="2886490"/>
            <a:ext cx="2328279" cy="80949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1C43DB84-5608-46BB-9D91-BB4BECA82049}"/>
              </a:ext>
            </a:extLst>
          </p:cNvPr>
          <p:cNvSpPr/>
          <p:nvPr/>
        </p:nvSpPr>
        <p:spPr>
          <a:xfrm>
            <a:off x="854541" y="2906517"/>
            <a:ext cx="194957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    </a:t>
            </a:r>
            <a:r>
              <a:rPr lang="en-US" altLang="zh-CN" sz="42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&lt;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A577BA-9474-4EB7-BFB7-AE7652B847AC}"/>
              </a:ext>
            </a:extLst>
          </p:cNvPr>
          <p:cNvSpPr/>
          <p:nvPr/>
        </p:nvSpPr>
        <p:spPr>
          <a:xfrm>
            <a:off x="753374" y="447706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4        2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93122E0-1005-4F31-B234-D15F260FA911}"/>
              </a:ext>
            </a:extLst>
          </p:cNvPr>
          <p:cNvSpPr/>
          <p:nvPr/>
        </p:nvSpPr>
        <p:spPr>
          <a:xfrm>
            <a:off x="3413884" y="27424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浩浩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EDC09C3-2566-4A78-B63D-53C6AA60E505}"/>
              </a:ext>
            </a:extLst>
          </p:cNvPr>
          <p:cNvSpPr/>
          <p:nvPr/>
        </p:nvSpPr>
        <p:spPr>
          <a:xfrm>
            <a:off x="6296546" y="447706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273</Words>
  <Application>Microsoft Office PowerPoint</Application>
  <PresentationFormat>宽屏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方正楷体_GBK</vt:lpstr>
      <vt:lpstr>Times New Roman</vt:lpstr>
      <vt:lpstr>方正大标宋简体</vt:lpstr>
      <vt:lpstr>方正隶变_GBK</vt:lpstr>
      <vt:lpstr>微软雅黑</vt:lpstr>
      <vt:lpstr>楷体</vt:lpstr>
      <vt:lpstr>方正大标宋_GBK</vt:lpstr>
      <vt:lpstr>方正小标宋_GBK</vt:lpstr>
      <vt:lpstr>Wingdings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225</cp:revision>
  <dcterms:created xsi:type="dcterms:W3CDTF">2019-06-19T02:08:00Z</dcterms:created>
  <dcterms:modified xsi:type="dcterms:W3CDTF">2026-03-12T02:02:49Z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