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21" r:id="rId4"/>
    <p:sldId id="522" r:id="rId5"/>
    <p:sldId id="523" r:id="rId6"/>
    <p:sldId id="520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方正大标宋_GBK" charset="-122"/>
      <p:regular r:id="rId10"/>
    </p:embeddedFont>
    <p:embeddedFont>
      <p:font typeface="方正小标宋_GBK" pitchFamily="65" charset="-122"/>
      <p:regular r:id="rId11"/>
    </p:embeddedFont>
    <p:embeddedFont>
      <p:font typeface="方正隶变_GBK" charset="-122"/>
      <p:regular r:id="rId12"/>
    </p:embeddedFont>
    <p:embeddedFont>
      <p:font typeface="方正大标宋简体" charset="-122"/>
      <p:regular r:id="rId13"/>
    </p:embeddedFont>
    <p:embeddedFont>
      <p:font typeface="楷体" pitchFamily="49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楷体_GBK" pitchFamily="65" charset="-122"/>
      <p:regular r:id="rId19"/>
    </p:embeddedFont>
    <p:embeddedFont>
      <p:font typeface="微软雅黑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"/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4.TIF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找一找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.jpeg">
            <a:extLst>
              <a:ext uri="{FF2B5EF4-FFF2-40B4-BE49-F238E27FC236}">
                <a16:creationId xmlns:a16="http://schemas.microsoft.com/office/drawing/2014/main" xmlns="" id="{E5C66046-0F15-40E8-B3F6-EAE7C9472C94}"/>
              </a:ext>
            </a:extLst>
          </p:cNvPr>
          <p:cNvPicPr/>
          <p:nvPr/>
        </p:nvPicPr>
        <p:blipFill rotWithShape="1">
          <a:blip r:embed="rId4"/>
          <a:srcRect r="20967"/>
          <a:stretch/>
        </p:blipFill>
        <p:spPr>
          <a:xfrm>
            <a:off x="588474" y="946407"/>
            <a:ext cx="3016289" cy="577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824" y="1658815"/>
            <a:ext cx="104310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下面的图形分别是从哪个物体描出来的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3" r="4402"/>
          <a:stretch/>
        </p:blipFill>
        <p:spPr bwMode="auto">
          <a:xfrm>
            <a:off x="700824" y="2828345"/>
            <a:ext cx="4995301" cy="339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451" y="2759977"/>
            <a:ext cx="5139610" cy="3512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819871" y="3741576"/>
            <a:ext cx="2961854" cy="150154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627464" y="3842243"/>
            <a:ext cx="3252059" cy="151832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412999" y="3800298"/>
            <a:ext cx="2989350" cy="156026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7038363" y="4035147"/>
            <a:ext cx="3493298" cy="120797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145" y="979307"/>
            <a:ext cx="104310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用哪个物体可以画出左边的图形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请把它圈出来。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45" y="1867200"/>
            <a:ext cx="10431061" cy="4647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3613200" y="2023554"/>
            <a:ext cx="1164540" cy="91014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6168008" y="3140968"/>
            <a:ext cx="1528192" cy="91014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6096000" y="4251568"/>
            <a:ext cx="1528192" cy="91014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3613200" y="5373216"/>
            <a:ext cx="1271220" cy="91014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421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4161" y="945751"/>
            <a:ext cx="108777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用</a:t>
            </a:r>
            <a:r>
              <a:rPr lang="en-US" altLang="zh-CN" sz="3600" dirty="0" smtClean="0">
                <a:latin typeface="Times New Roman"/>
                <a:ea typeface="方正黑体_GBK"/>
                <a:cs typeface="Times New Roman"/>
              </a:rPr>
              <a:t>                  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左边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的长方体可以印出以下哪些图形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画</a:t>
            </a:r>
            <a:r>
              <a:rPr lang="en-US" altLang="zh-CN" sz="3600" dirty="0" smtClean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zh-CN" altLang="en-US" sz="3600" dirty="0" smtClean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970" y="1843682"/>
            <a:ext cx="2081357" cy="2281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275" y="1965234"/>
            <a:ext cx="1788650" cy="212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1206" y="1954609"/>
            <a:ext cx="1983152" cy="214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583" y="4377637"/>
            <a:ext cx="5547517" cy="236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image122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1612582" y="1172483"/>
            <a:ext cx="2128759" cy="620399"/>
          </a:xfrm>
          <a:prstGeom prst="rect">
            <a:avLst/>
          </a:prstGeom>
        </p:spPr>
      </p:pic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997760" y="33948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137760" y="3429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256080" y="593891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5431" y="848114"/>
            <a:ext cx="1092648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下图中左边图形的每部分分别是用哪个物体描出来的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将序号填在图中。</a:t>
            </a:r>
            <a:endParaRPr lang="zh-CN" altLang="zh-CN" sz="34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84"/>
          <a:stretch/>
        </p:blipFill>
        <p:spPr bwMode="auto">
          <a:xfrm>
            <a:off x="505460" y="2510107"/>
            <a:ext cx="4561840" cy="2100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128.jpeg"/>
          <p:cNvPicPr/>
          <p:nvPr/>
        </p:nvPicPr>
        <p:blipFill rotWithShape="1">
          <a:blip r:embed="rId5"/>
          <a:srcRect l="43883"/>
          <a:stretch/>
        </p:blipFill>
        <p:spPr>
          <a:xfrm>
            <a:off x="5676900" y="2946113"/>
            <a:ext cx="6261100" cy="1664177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5362575" y="2510107"/>
            <a:ext cx="38100" cy="21001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128.jpeg"/>
          <p:cNvPicPr/>
          <p:nvPr/>
        </p:nvPicPr>
        <p:blipFill rotWithShape="1">
          <a:blip r:embed="rId5"/>
          <a:srcRect r="67924"/>
          <a:stretch/>
        </p:blipFill>
        <p:spPr>
          <a:xfrm>
            <a:off x="585431" y="2583360"/>
            <a:ext cx="4372370" cy="2033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4.jpeg">
            <a:extLst>
              <a:ext uri="{FF2B5EF4-FFF2-40B4-BE49-F238E27FC236}">
                <a16:creationId xmlns:a16="http://schemas.microsoft.com/office/drawing/2014/main" xmlns="" id="{2A9451B7-49D8-428C-99FB-25896EEC702C}"/>
              </a:ext>
            </a:extLst>
          </p:cNvPr>
          <p:cNvPicPr/>
          <p:nvPr/>
        </p:nvPicPr>
        <p:blipFill rotWithShape="1">
          <a:blip r:embed="rId4"/>
          <a:srcRect r="25015"/>
          <a:stretch/>
        </p:blipFill>
        <p:spPr>
          <a:xfrm>
            <a:off x="570368" y="946407"/>
            <a:ext cx="2824681" cy="6245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367" y="1603086"/>
            <a:ext cx="10941547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选一选。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填序号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4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用一个物体的各个面印出的图案都一样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这个物体是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①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圆柱　　　　　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②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长方体　　　　　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③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正方体</a:t>
            </a:r>
            <a:endParaRPr lang="zh-CN" altLang="zh-CN" sz="34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用一个长方体积木最多能印出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方正楷体_GBK"/>
                <a:cs typeface="Times New Roman"/>
              </a:rPr>
              <a:t>   )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种不一样的长长方方的图案。</a:t>
            </a:r>
            <a:endParaRPr lang="zh-CN" altLang="zh-CN" sz="34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2	</a:t>
            </a:r>
            <a:r>
              <a:rPr lang="en-US" altLang="zh-CN" sz="3400" dirty="0" smtClean="0">
                <a:latin typeface="Times New Roman"/>
                <a:ea typeface="方正楷体_GBK"/>
                <a:cs typeface="Times New Roman"/>
              </a:rPr>
              <a:t>                       </a:t>
            </a:r>
            <a:r>
              <a:rPr lang="zh-CN" altLang="zh-CN" sz="3400" dirty="0" smtClean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3	</a:t>
            </a:r>
            <a:r>
              <a:rPr lang="en-US" altLang="zh-CN" sz="3400" dirty="0" smtClean="0">
                <a:latin typeface="Times New Roman"/>
                <a:ea typeface="方正楷体_GBK"/>
                <a:cs typeface="Times New Roman"/>
              </a:rPr>
              <a:t>                          </a:t>
            </a:r>
            <a:r>
              <a:rPr lang="zh-CN" altLang="zh-CN" sz="3400" dirty="0" smtClean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400" dirty="0">
                <a:latin typeface="Times New Roman"/>
                <a:ea typeface="方正楷体_GBK"/>
                <a:cs typeface="Times New Roman"/>
              </a:rPr>
              <a:t>6</a:t>
            </a:r>
            <a:endParaRPr lang="zh-CN" altLang="zh-CN" sz="34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7929" y="32150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81058" y="46372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413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165</Words>
  <Application>Microsoft Office PowerPoint</Application>
  <PresentationFormat>自定义</PresentationFormat>
  <Paragraphs>33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方正黑体_GBK</vt:lpstr>
      <vt:lpstr>方正大标宋_GBK</vt:lpstr>
      <vt:lpstr>方正小标宋_GBK</vt:lpstr>
      <vt:lpstr>Wingdings</vt:lpstr>
      <vt:lpstr>方正隶变_GBK</vt:lpstr>
      <vt:lpstr>方正大标宋简体</vt:lpstr>
      <vt:lpstr>楷体</vt:lpstr>
      <vt:lpstr>Times New Roman</vt:lpstr>
      <vt:lpstr>Calibri</vt:lpstr>
      <vt:lpstr>方正楷体_GBK</vt:lpstr>
      <vt:lpstr>汉仪雅酷黑 95W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252</cp:revision>
  <dcterms:created xsi:type="dcterms:W3CDTF">2019-06-19T02:08:00Z</dcterms:created>
  <dcterms:modified xsi:type="dcterms:W3CDTF">2026-03-04T02:47:34Z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