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0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方正大标宋_GBK" charset="-122"/>
      <p:regular r:id="rId15"/>
    </p:embeddedFont>
    <p:embeddedFont>
      <p:font typeface="方正黑体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楷体_GBK" pitchFamily="65" charset="-122"/>
      <p:regular r:id="rId20"/>
    </p:embeddedFont>
    <p:embeddedFont>
      <p:font typeface="方正隶变_GBK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ti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5.png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一起做农务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474" y="1525780"/>
            <a:ext cx="108373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en-US" altLang="zh-CN" sz="3600" dirty="0"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                                   (2)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584" y="2567882"/>
            <a:ext cx="4538357" cy="142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48" y="2503988"/>
            <a:ext cx="4655267" cy="148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27" y="4271106"/>
            <a:ext cx="4001707" cy="93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295" y="4350270"/>
            <a:ext cx="4124933" cy="91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393119" y="4485746"/>
            <a:ext cx="22543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4          11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0216" y="4458786"/>
            <a:ext cx="22543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5          11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8169"/>
            <a:ext cx="103582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latin typeface="Times New Roman"/>
                <a:ea typeface="方正楷体_GBK"/>
              </a:rPr>
              <a:t>1)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50" y="2440587"/>
            <a:ext cx="7131296" cy="19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15750" y="1885578"/>
            <a:ext cx="7131296" cy="14362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22418" y="36889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07" y="1028476"/>
            <a:ext cx="8707773" cy="277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65722" y="961451"/>
            <a:ext cx="7846058" cy="1580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7466" y="29842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441" y="867278"/>
            <a:ext cx="3608680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跳伞。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连一连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016894"/>
            <a:ext cx="11130070" cy="241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82381" y="2971800"/>
            <a:ext cx="1814492" cy="8368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37285" y="2933001"/>
            <a:ext cx="2343398" cy="87560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57696" y="2971800"/>
            <a:ext cx="3123574" cy="8368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070495" y="3203236"/>
            <a:ext cx="973389" cy="6053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615655" y="3203236"/>
            <a:ext cx="5366085" cy="60536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8981740" y="3165571"/>
            <a:ext cx="1895912" cy="64303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949864"/>
            <a:ext cx="109218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5.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提出一个能用加法解决的问题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并列式解答</a:t>
            </a:r>
            <a:r>
              <a:rPr lang="zh-CN" altLang="zh-CN" sz="3600" dirty="0" smtClean="0">
                <a:latin typeface="Times New Roman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latin typeface="Times New Roman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方正楷体_GBK"/>
                <a:cs typeface="Times New Roman"/>
              </a:rPr>
              <a:t>                    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?</a:t>
            </a:r>
            <a:endParaRPr lang="zh-CN" altLang="en-US" sz="3600" dirty="0"/>
          </a:p>
        </p:txBody>
      </p:sp>
      <p:pic>
        <p:nvPicPr>
          <p:cNvPr id="8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35769" y="2181138"/>
            <a:ext cx="5277296" cy="22556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865" y="3302926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54690" y="3353653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条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868892" y="1921845"/>
            <a:ext cx="5227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一共钓了多少条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4753" y="3353653"/>
            <a:ext cx="3439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+     6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2678" y="1742705"/>
            <a:ext cx="3531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6" y="2629867"/>
            <a:ext cx="5896940" cy="98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06" y="3805760"/>
            <a:ext cx="8732335" cy="106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478212" y="40385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1904" y="403023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76320" y="40050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132</Words>
  <Application>Microsoft Office PowerPoint</Application>
  <PresentationFormat>自定义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Times New Roman</vt:lpstr>
      <vt:lpstr>Calibri</vt:lpstr>
      <vt:lpstr>汉仪雅酷黑 95W</vt:lpstr>
      <vt:lpstr>方正仿宋_GBK</vt:lpstr>
      <vt:lpstr>方正大标宋_GBK</vt:lpstr>
      <vt:lpstr>方正黑体_GBK</vt:lpstr>
      <vt:lpstr>微软雅黑</vt:lpstr>
      <vt:lpstr>方正大标宋简体</vt:lpstr>
      <vt:lpstr>方正楷体_GBK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252</cp:revision>
  <dcterms:created xsi:type="dcterms:W3CDTF">2019-06-19T02:08:00Z</dcterms:created>
  <dcterms:modified xsi:type="dcterms:W3CDTF">2026-02-27T08:37:10Z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