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大标宋_GBK" charset="-122"/>
      <p:regular r:id="rId10"/>
    </p:embeddedFont>
    <p:embeddedFont>
      <p:font typeface="方正楷体_GBK" pitchFamily="65" charset="-122"/>
      <p:regular r:id="rId11"/>
    </p:embeddedFont>
    <p:embeddedFont>
      <p:font typeface="方正隶变_GBK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仿宋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2.png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  </a:t>
            </a:r>
            <a:r>
              <a:rPr lang="zh-CN" altLang="zh-CN" sz="6000" dirty="0" smtClean="0"/>
              <a:t>搭</a:t>
            </a:r>
            <a:r>
              <a:rPr lang="zh-CN" altLang="zh-CN" sz="6000" dirty="0"/>
              <a:t>积木</a:t>
            </a:r>
            <a:r>
              <a:rPr lang="en-US" altLang="zh-CN" sz="6000" dirty="0"/>
              <a:t>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6688" y="979307"/>
            <a:ext cx="283923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看图列式。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90" y="2021747"/>
            <a:ext cx="5489877" cy="4005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672" y="1973779"/>
            <a:ext cx="4910356" cy="3997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782613" y="42090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0214" y="5240914"/>
            <a:ext cx="19159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5        10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14892" y="412517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5         17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47584" y="5173802"/>
            <a:ext cx="28392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17               12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3399" y="1012863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写一写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算一算。</a:t>
            </a:r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灵活</a:t>
            </a:r>
            <a:endParaRPr lang="zh-CN" altLang="zh-CN" sz="3600" b="1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01" y="1708062"/>
            <a:ext cx="4953786" cy="923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228901" y="2631938"/>
            <a:ext cx="10029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相碰的做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加法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相碰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的做减法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901" y="3261491"/>
            <a:ext cx="4172371" cy="350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317072" y="3418622"/>
            <a:ext cx="401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12            7          19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6631" y="4728637"/>
            <a:ext cx="401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12            3          15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96631" y="5982836"/>
            <a:ext cx="401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12            5          17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857" y="1732274"/>
            <a:ext cx="4899170" cy="834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073" y="3282438"/>
            <a:ext cx="4098737" cy="350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6816080" y="3429000"/>
            <a:ext cx="401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18            6          12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16080" y="4725144"/>
            <a:ext cx="401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18            8          10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41247" y="5987732"/>
            <a:ext cx="401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18            4          14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096000" y="1593908"/>
            <a:ext cx="0" cy="50401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933086"/>
            <a:ext cx="108525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10+2=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8+10=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12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-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2=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11+6=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5+10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=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17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-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7=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15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-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4=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4+12=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046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6865" y="10461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37840" y="10730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92430" y="10408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77591" y="18664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5800" y="18448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28048" y="1844824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32972" y="18616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277" y="970918"/>
            <a:ext cx="10819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4.(1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)                                           (2)</a:t>
            </a:r>
            <a:endParaRPr lang="zh-CN" altLang="en-US" sz="3600" dirty="0"/>
          </a:p>
        </p:txBody>
      </p:sp>
      <p:pic>
        <p:nvPicPr>
          <p:cNvPr id="8" name="image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69" y="1079229"/>
            <a:ext cx="3213523" cy="1873993"/>
          </a:xfrm>
          <a:prstGeom prst="rect">
            <a:avLst/>
          </a:prstGeom>
        </p:spPr>
      </p:pic>
      <p:pic>
        <p:nvPicPr>
          <p:cNvPr id="9" name="image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11578" y="1082672"/>
            <a:ext cx="3567607" cy="18435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8271" y="3153797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0096" y="3140968"/>
            <a:ext cx="3497825" cy="7606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13817" y="3210973"/>
            <a:ext cx="65868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条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)                                          (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个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408270" y="3217188"/>
            <a:ext cx="34978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9     +     3 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31436" y="3212976"/>
            <a:ext cx="34978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16   </a:t>
            </a:r>
            <a:r>
              <a:rPr lang="en-US" altLang="zh-CN" sz="3600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-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   4       12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148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微软雅黑</vt:lpstr>
      <vt:lpstr>方正大标宋_GBK</vt:lpstr>
      <vt:lpstr>方正楷体_GBK</vt:lpstr>
      <vt:lpstr>方正隶变_GBK</vt:lpstr>
      <vt:lpstr>Wingdings</vt:lpstr>
      <vt:lpstr>NEU-BZ</vt:lpstr>
      <vt:lpstr>方正仿宋_GBK</vt:lpstr>
      <vt:lpstr>方正小标宋_GBK</vt:lpstr>
      <vt:lpstr>汉仪雅酷黑 95W</vt:lpstr>
      <vt:lpstr>方正黑体_GBK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246</cp:revision>
  <dcterms:created xsi:type="dcterms:W3CDTF">2019-06-19T02:08:00Z</dcterms:created>
  <dcterms:modified xsi:type="dcterms:W3CDTF">2026-02-28T03:27:49Z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