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6" r:id="rId3"/>
    <p:sldId id="497" r:id="rId4"/>
    <p:sldId id="498" r:id="rId5"/>
    <p:sldId id="499" r:id="rId6"/>
    <p:sldId id="427" r:id="rId7"/>
  </p:sldIdLst>
  <p:sldSz cx="12192000" cy="6858000"/>
  <p:notesSz cx="6858000" cy="9144000"/>
  <p:embeddedFontLst>
    <p:embeddedFont>
      <p:font typeface="NEU-BZ" panose="02010600010101010101" pitchFamily="2" charset="-122"/>
      <p:regular r:id="rId8"/>
      <p:bold r:id="rId9"/>
      <p:italic r:id="rId10"/>
      <p:boldItalic r:id="rId11"/>
    </p:embeddedFont>
    <p:embeddedFont>
      <p:font typeface="方正大标宋_GBK" panose="03000509000000000000" pitchFamily="65" charset="-122"/>
      <p:regular r:id="rId12"/>
    </p:embeddedFont>
    <p:embeddedFont>
      <p:font typeface="方正大标宋简体" panose="02000000000000000000" pitchFamily="2" charset="-122"/>
      <p:regular r:id="rId13"/>
    </p:embeddedFont>
    <p:embeddedFont>
      <p:font typeface="方正隶变_GBK" panose="03000509000000000000" pitchFamily="65" charset="-122"/>
      <p:regular r:id="rId14"/>
    </p:embeddedFont>
    <p:embeddedFont>
      <p:font typeface="方正小标宋_GBK" panose="03000509000000000000" pitchFamily="65" charset="-122"/>
      <p:regular r:id="rId15"/>
    </p:embeddedFont>
    <p:embeddedFont>
      <p:font typeface="楷体" panose="02010609060101010101" pitchFamily="49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png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png"/><Relationship Id="rId7" Type="http://schemas.openxmlformats.org/officeDocument/2006/relationships/image" Target="../media/image10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9.tif"/><Relationship Id="rId5" Type="http://schemas.openxmlformats.org/officeDocument/2006/relationships/image" Target="../media/image8.tif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6.png"/><Relationship Id="rId4" Type="http://schemas.openxmlformats.org/officeDocument/2006/relationships/image" Target="../media/image11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26  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试一试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1572CF8-44DB-41FA-8970-6B1736030BF5}"/>
              </a:ext>
            </a:extLst>
          </p:cNvPr>
          <p:cNvSpPr/>
          <p:nvPr/>
        </p:nvSpPr>
        <p:spPr>
          <a:xfrm>
            <a:off x="505460" y="861094"/>
            <a:ext cx="11006455" cy="2516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看谁算得又对又快。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5=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8=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6=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14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7=  	            16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9=	                 17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8=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4A72413-72A7-46E1-8A5E-53B2357F9F01}"/>
              </a:ext>
            </a:extLst>
          </p:cNvPr>
          <p:cNvSpPr/>
          <p:nvPr/>
        </p:nvSpPr>
        <p:spPr>
          <a:xfrm>
            <a:off x="1825183" y="182983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B3319E8-4377-4414-8A16-CDCA4E249EA6}"/>
              </a:ext>
            </a:extLst>
          </p:cNvPr>
          <p:cNvSpPr/>
          <p:nvPr/>
        </p:nvSpPr>
        <p:spPr>
          <a:xfrm>
            <a:off x="5042532" y="179596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20D6944-86CD-478A-A500-0082FD540293}"/>
              </a:ext>
            </a:extLst>
          </p:cNvPr>
          <p:cNvSpPr/>
          <p:nvPr/>
        </p:nvSpPr>
        <p:spPr>
          <a:xfrm>
            <a:off x="1825183" y="262458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135C83E-313D-489C-8489-2A582F888E72}"/>
              </a:ext>
            </a:extLst>
          </p:cNvPr>
          <p:cNvSpPr/>
          <p:nvPr/>
        </p:nvSpPr>
        <p:spPr>
          <a:xfrm>
            <a:off x="8367733" y="182983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2AA1827-1BFB-4FA8-B292-091A8C032807}"/>
              </a:ext>
            </a:extLst>
          </p:cNvPr>
          <p:cNvSpPr/>
          <p:nvPr/>
        </p:nvSpPr>
        <p:spPr>
          <a:xfrm>
            <a:off x="5068412" y="264566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AF904DF-7615-47DE-A8F6-3A9BA283ED11}"/>
              </a:ext>
            </a:extLst>
          </p:cNvPr>
          <p:cNvSpPr/>
          <p:nvPr/>
        </p:nvSpPr>
        <p:spPr>
          <a:xfrm>
            <a:off x="8367733" y="264566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15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E303984-2725-4DF7-A8C6-997C6E91E717}"/>
              </a:ext>
            </a:extLst>
          </p:cNvPr>
          <p:cNvSpPr/>
          <p:nvPr/>
        </p:nvSpPr>
        <p:spPr>
          <a:xfrm>
            <a:off x="572219" y="861094"/>
            <a:ext cx="10460966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看图列式计算。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谁多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多几只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46.jpeg">
            <a:extLst>
              <a:ext uri="{FF2B5EF4-FFF2-40B4-BE49-F238E27FC236}">
                <a16:creationId xmlns:a16="http://schemas.microsoft.com/office/drawing/2014/main" id="{D1ACCA5D-910B-4C6E-8154-389CCEC43C3D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114775" y="2596377"/>
            <a:ext cx="4049572" cy="2086121"/>
          </a:xfrm>
          <a:prstGeom prst="rect">
            <a:avLst/>
          </a:prstGeom>
        </p:spPr>
      </p:pic>
      <p:pic>
        <p:nvPicPr>
          <p:cNvPr id="9" name="image147.jpeg">
            <a:extLst>
              <a:ext uri="{FF2B5EF4-FFF2-40B4-BE49-F238E27FC236}">
                <a16:creationId xmlns:a16="http://schemas.microsoft.com/office/drawing/2014/main" id="{532E0D6D-0249-45A7-BC1F-3D40EEA273FF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6690174" y="2538534"/>
            <a:ext cx="4161856" cy="21439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35E1DC1-B4E3-4EB5-AFBE-1E2349CAE64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6865" y="4935665"/>
            <a:ext cx="3497825" cy="76068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65455199-EAF2-4503-A438-15BA061266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1288" y="4892533"/>
            <a:ext cx="3497825" cy="760685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A19E625E-81E9-4156-9D75-187A37CC4105}"/>
              </a:ext>
            </a:extLst>
          </p:cNvPr>
          <p:cNvSpPr/>
          <p:nvPr/>
        </p:nvSpPr>
        <p:spPr>
          <a:xfrm>
            <a:off x="4454690" y="4984213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6C506BD-1A41-47C6-9572-0BB786B95E69}"/>
              </a:ext>
            </a:extLst>
          </p:cNvPr>
          <p:cNvSpPr/>
          <p:nvPr/>
        </p:nvSpPr>
        <p:spPr>
          <a:xfrm>
            <a:off x="10018728" y="4941081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0E37B2F-E648-4BBD-AFC7-41CF0597B401}"/>
              </a:ext>
            </a:extLst>
          </p:cNvPr>
          <p:cNvSpPr/>
          <p:nvPr/>
        </p:nvSpPr>
        <p:spPr>
          <a:xfrm>
            <a:off x="1025876" y="4950208"/>
            <a:ext cx="32837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11    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8         3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0D9DB4D-6DE7-481D-8CCE-ECDB61B8B384}"/>
              </a:ext>
            </a:extLst>
          </p:cNvPr>
          <p:cNvSpPr/>
          <p:nvPr/>
        </p:nvSpPr>
        <p:spPr>
          <a:xfrm>
            <a:off x="6684805" y="4950208"/>
            <a:ext cx="32837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13    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7         6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2F539F9-A4E6-4BEA-A2E1-3E269B6603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845" y="966421"/>
            <a:ext cx="9877234" cy="2360838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2D10908C-C3BC-44E7-A1E2-720A02459180}"/>
              </a:ext>
            </a:extLst>
          </p:cNvPr>
          <p:cNvSpPr/>
          <p:nvPr/>
        </p:nvSpPr>
        <p:spPr>
          <a:xfrm>
            <a:off x="956865" y="3829253"/>
            <a:ext cx="87895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比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多几个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            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比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少几个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EB7DB94-0617-45CD-8830-CDFCADAE3D69}"/>
              </a:ext>
            </a:extLst>
          </p:cNvPr>
          <p:cNvSpPr/>
          <p:nvPr/>
        </p:nvSpPr>
        <p:spPr>
          <a:xfrm>
            <a:off x="4555115" y="4920399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60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C94E35C-7B38-4FB5-86AD-F370529FFE9A}"/>
              </a:ext>
            </a:extLst>
          </p:cNvPr>
          <p:cNvSpPr/>
          <p:nvPr/>
        </p:nvSpPr>
        <p:spPr>
          <a:xfrm>
            <a:off x="9810195" y="4879532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600"/>
          </a:p>
        </p:txBody>
      </p:sp>
      <p:pic>
        <p:nvPicPr>
          <p:cNvPr id="11" name="image149.jpeg">
            <a:extLst>
              <a:ext uri="{FF2B5EF4-FFF2-40B4-BE49-F238E27FC236}">
                <a16:creationId xmlns:a16="http://schemas.microsoft.com/office/drawing/2014/main" id="{E91D548E-FC24-426D-A36B-1D6287A0534C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014802" y="3687470"/>
            <a:ext cx="784889" cy="646331"/>
          </a:xfrm>
          <a:prstGeom prst="rect">
            <a:avLst/>
          </a:prstGeom>
        </p:spPr>
      </p:pic>
      <p:pic>
        <p:nvPicPr>
          <p:cNvPr id="12" name="image150.jpeg">
            <a:extLst>
              <a:ext uri="{FF2B5EF4-FFF2-40B4-BE49-F238E27FC236}">
                <a16:creationId xmlns:a16="http://schemas.microsoft.com/office/drawing/2014/main" id="{C6EA672A-E0BD-4840-8E2A-C799E4B1ADD0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2466348" y="3648788"/>
            <a:ext cx="696290" cy="826796"/>
          </a:xfrm>
          <a:prstGeom prst="rect">
            <a:avLst/>
          </a:prstGeom>
        </p:spPr>
      </p:pic>
      <p:pic>
        <p:nvPicPr>
          <p:cNvPr id="13" name="image151.jpeg">
            <a:extLst>
              <a:ext uri="{FF2B5EF4-FFF2-40B4-BE49-F238E27FC236}">
                <a16:creationId xmlns:a16="http://schemas.microsoft.com/office/drawing/2014/main" id="{96C8AD53-F701-41FB-AE8A-EDD8360BB0C9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5756909" y="3599611"/>
            <a:ext cx="799166" cy="742730"/>
          </a:xfrm>
          <a:prstGeom prst="rect">
            <a:avLst/>
          </a:prstGeom>
        </p:spPr>
      </p:pic>
      <p:pic>
        <p:nvPicPr>
          <p:cNvPr id="14" name="image149.jpeg">
            <a:extLst>
              <a:ext uri="{FF2B5EF4-FFF2-40B4-BE49-F238E27FC236}">
                <a16:creationId xmlns:a16="http://schemas.microsoft.com/office/drawing/2014/main" id="{7508EAF6-A655-4A37-ADD9-7D3C48C642DA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130930" y="3670217"/>
            <a:ext cx="784889" cy="64633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9952C7B6-60DA-4D18-A4A2-CE4320AF32C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5580" y="4863223"/>
            <a:ext cx="3497825" cy="760685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33052507-27F1-494C-AFA0-F5BED1605431}"/>
              </a:ext>
            </a:extLst>
          </p:cNvPr>
          <p:cNvSpPr/>
          <p:nvPr/>
        </p:nvSpPr>
        <p:spPr>
          <a:xfrm>
            <a:off x="1110001" y="4897247"/>
            <a:ext cx="33009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12    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7         5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5CA2B040-1EFB-46A9-A6FB-FB5D8480DF5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12370" y="4836019"/>
            <a:ext cx="3497825" cy="760685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36EA5D66-2938-4E8F-9299-FCA4B072ECE0}"/>
              </a:ext>
            </a:extLst>
          </p:cNvPr>
          <p:cNvSpPr/>
          <p:nvPr/>
        </p:nvSpPr>
        <p:spPr>
          <a:xfrm>
            <a:off x="6403808" y="4863223"/>
            <a:ext cx="33009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12   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6         6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177405F-F2D6-4551-B21A-D5A5FF759FB3}"/>
              </a:ext>
            </a:extLst>
          </p:cNvPr>
          <p:cNvSpPr/>
          <p:nvPr/>
        </p:nvSpPr>
        <p:spPr>
          <a:xfrm>
            <a:off x="581962" y="917245"/>
            <a:ext cx="8122736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松鼠哥哥比松鼠弟弟多捡了几个松果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53.jpeg">
            <a:extLst>
              <a:ext uri="{FF2B5EF4-FFF2-40B4-BE49-F238E27FC236}">
                <a16:creationId xmlns:a16="http://schemas.microsoft.com/office/drawing/2014/main" id="{8E2283AA-1CC4-461F-A2B3-F55C1AD3901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285336" y="1916861"/>
            <a:ext cx="9558068" cy="217217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54A21B14-EC50-4ED3-9DFF-87B590419B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0862" y="4544046"/>
            <a:ext cx="3497825" cy="760685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06088348-07AD-43F0-8884-0A8BA3E2DF3A}"/>
              </a:ext>
            </a:extLst>
          </p:cNvPr>
          <p:cNvSpPr/>
          <p:nvPr/>
        </p:nvSpPr>
        <p:spPr>
          <a:xfrm>
            <a:off x="5936934" y="4542502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60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246F655-7E2F-488B-A8B2-1E50C03C9DBC}"/>
              </a:ext>
            </a:extLst>
          </p:cNvPr>
          <p:cNvSpPr/>
          <p:nvPr/>
        </p:nvSpPr>
        <p:spPr>
          <a:xfrm>
            <a:off x="2536740" y="4602883"/>
            <a:ext cx="33009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13    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     8        5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159</Words>
  <Application>Microsoft Office PowerPoint</Application>
  <PresentationFormat>宽屏</PresentationFormat>
  <Paragraphs>40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方正小标宋_GBK</vt:lpstr>
      <vt:lpstr>微软雅黑</vt:lpstr>
      <vt:lpstr>NEU-BZ</vt:lpstr>
      <vt:lpstr>方正大标宋_GBK</vt:lpstr>
      <vt:lpstr>楷体</vt:lpstr>
      <vt:lpstr>Wingdings</vt:lpstr>
      <vt:lpstr>Arial</vt:lpstr>
      <vt:lpstr>Times New Roman</vt:lpstr>
      <vt:lpstr>方正隶变_GBK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243</cp:revision>
  <dcterms:created xsi:type="dcterms:W3CDTF">2019-06-19T02:08:00Z</dcterms:created>
  <dcterms:modified xsi:type="dcterms:W3CDTF">2026-03-13T03:20:11Z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