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501" r:id="rId8"/>
    <p:sldId id="502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方正大标宋简体" panose="02000000000000000000" pitchFamily="2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png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开心农场</a:t>
            </a:r>
            <a:r>
              <a:rPr lang="en-US" altLang="zh-CN" sz="60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endParaRPr lang="zh-CN" altLang="zh-CN" sz="60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EDC910-3EBA-4762-9F43-BD5BDF20AC18}"/>
              </a:ext>
            </a:extLst>
          </p:cNvPr>
          <p:cNvSpPr/>
          <p:nvPr/>
        </p:nvSpPr>
        <p:spPr>
          <a:xfrm>
            <a:off x="505460" y="915791"/>
            <a:ext cx="387798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B6AC097-74A9-403B-9928-35D3F547E3E6}"/>
              </a:ext>
            </a:extLst>
          </p:cNvPr>
          <p:cNvSpPr/>
          <p:nvPr/>
        </p:nvSpPr>
        <p:spPr>
          <a:xfrm>
            <a:off x="940279" y="1906445"/>
            <a:ext cx="5368279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5CF1134-4B5E-4B7E-ABDF-DF1326002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988" y="2087706"/>
            <a:ext cx="5831367" cy="1909233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5E0580F-3717-485F-816B-5ABDDD30D971}"/>
              </a:ext>
            </a:extLst>
          </p:cNvPr>
          <p:cNvSpPr/>
          <p:nvPr/>
        </p:nvSpPr>
        <p:spPr>
          <a:xfrm>
            <a:off x="1664988" y="2087706"/>
            <a:ext cx="4960099" cy="1909229"/>
          </a:xfrm>
          <a:prstGeom prst="roundRect">
            <a:avLst/>
          </a:prstGeom>
          <a:noFill/>
          <a:ln w="28575">
            <a:solidFill>
              <a:srgbClr val="E7258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550ADBE-4191-4134-B314-8A02AEBE3A9E}"/>
              </a:ext>
            </a:extLst>
          </p:cNvPr>
          <p:cNvSpPr/>
          <p:nvPr/>
        </p:nvSpPr>
        <p:spPr>
          <a:xfrm>
            <a:off x="1935350" y="4331262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9+2=         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4585AD7-3B4B-4103-8096-FDDB84BC42C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3047572" y="4221259"/>
            <a:ext cx="887462" cy="86633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2637A45-572F-484D-81B8-13D16A579BFE}"/>
              </a:ext>
            </a:extLst>
          </p:cNvPr>
          <p:cNvSpPr/>
          <p:nvPr/>
        </p:nvSpPr>
        <p:spPr>
          <a:xfrm>
            <a:off x="3176697" y="4331262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867BE9-072C-4A36-8B6E-12D463FE87CD}"/>
              </a:ext>
            </a:extLst>
          </p:cNvPr>
          <p:cNvSpPr/>
          <p:nvPr/>
        </p:nvSpPr>
        <p:spPr>
          <a:xfrm>
            <a:off x="595227" y="966421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991E752-72F7-4214-85CC-08AF442799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1178954"/>
            <a:ext cx="6303744" cy="1841646"/>
          </a:xfrm>
          <a:prstGeom prst="rect">
            <a:avLst/>
          </a:prstGeom>
        </p:spPr>
      </p:pic>
      <p:pic>
        <p:nvPicPr>
          <p:cNvPr id="8" name="image30.jpeg">
            <a:extLst>
              <a:ext uri="{FF2B5EF4-FFF2-40B4-BE49-F238E27FC236}">
                <a16:creationId xmlns:a16="http://schemas.microsoft.com/office/drawing/2014/main" id="{F5E4BEB7-34AA-445F-80C7-0DF9A7B8FC3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318502" y="1073626"/>
            <a:ext cx="6303744" cy="189038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4D857A8-53E1-4E70-877D-ACCD64FF43BD}"/>
              </a:ext>
            </a:extLst>
          </p:cNvPr>
          <p:cNvSpPr/>
          <p:nvPr/>
        </p:nvSpPr>
        <p:spPr>
          <a:xfrm>
            <a:off x="1819871" y="3416733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8+9=         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A0AD5F7-7E4B-495E-A723-8D8C1344B7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2631"/>
          <a:stretch/>
        </p:blipFill>
        <p:spPr>
          <a:xfrm>
            <a:off x="2961292" y="3301882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5D05353-B0B7-4C8B-AC8E-C704C69F315F}"/>
              </a:ext>
            </a:extLst>
          </p:cNvPr>
          <p:cNvSpPr/>
          <p:nvPr/>
        </p:nvSpPr>
        <p:spPr>
          <a:xfrm>
            <a:off x="3073231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ED70D2-8C26-4CB8-980F-D35DE41D1449}"/>
              </a:ext>
            </a:extLst>
          </p:cNvPr>
          <p:cNvSpPr/>
          <p:nvPr/>
        </p:nvSpPr>
        <p:spPr>
          <a:xfrm>
            <a:off x="672860" y="966421"/>
            <a:ext cx="6002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E29D45-D3AA-4430-A264-5ED7013BD948}"/>
              </a:ext>
            </a:extLst>
          </p:cNvPr>
          <p:cNvSpPr/>
          <p:nvPr/>
        </p:nvSpPr>
        <p:spPr>
          <a:xfrm>
            <a:off x="785231" y="1608697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id="{EB3AE65C-8137-4A0F-8965-AEF59AA26D4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94999" y="1798478"/>
            <a:ext cx="6665346" cy="169090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F2E91DA-AE41-4B11-96BC-2CB9349980B3}"/>
              </a:ext>
            </a:extLst>
          </p:cNvPr>
          <p:cNvSpPr/>
          <p:nvPr/>
        </p:nvSpPr>
        <p:spPr>
          <a:xfrm>
            <a:off x="2231472" y="3675110"/>
            <a:ext cx="2089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9+          =</a:t>
            </a:r>
            <a:endParaRPr lang="zh-CN" altLang="en-US" sz="36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0FEEA3F-DCCA-4703-AE6B-AE69DBFCF5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916182" y="3565107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5AECC0F-0214-4C17-8662-5C3ACC0656AD}"/>
              </a:ext>
            </a:extLst>
          </p:cNvPr>
          <p:cNvSpPr/>
          <p:nvPr/>
        </p:nvSpPr>
        <p:spPr>
          <a:xfrm>
            <a:off x="3137731" y="36503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C051017-61D3-4436-8000-55E3AB6165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337757" y="3580447"/>
            <a:ext cx="887462" cy="86633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664504C2-4A0B-4C56-8AC3-A3C6D41DF260}"/>
              </a:ext>
            </a:extLst>
          </p:cNvPr>
          <p:cNvSpPr/>
          <p:nvPr/>
        </p:nvSpPr>
        <p:spPr>
          <a:xfrm>
            <a:off x="4453850" y="36904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8A22DD-5D69-4970-88B6-C7FBE335D5E1}"/>
              </a:ext>
            </a:extLst>
          </p:cNvPr>
          <p:cNvSpPr/>
          <p:nvPr/>
        </p:nvSpPr>
        <p:spPr>
          <a:xfrm>
            <a:off x="862642" y="966421"/>
            <a:ext cx="5445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8" name="image32.jpeg">
            <a:extLst>
              <a:ext uri="{FF2B5EF4-FFF2-40B4-BE49-F238E27FC236}">
                <a16:creationId xmlns:a16="http://schemas.microsoft.com/office/drawing/2014/main" id="{DBD6D655-7E9B-4CEB-90FA-766715D22C6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53395" y="983104"/>
            <a:ext cx="6544271" cy="169969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63CBE4-AF0A-4DBC-868A-4E272D419DAF}"/>
              </a:ext>
            </a:extLst>
          </p:cNvPr>
          <p:cNvSpPr/>
          <p:nvPr/>
        </p:nvSpPr>
        <p:spPr>
          <a:xfrm>
            <a:off x="2231472" y="3014608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8+4=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DFDBF88-4EA0-4502-A44F-3659B48435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3453001" y="2935873"/>
            <a:ext cx="887462" cy="86633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9DA81B0-9BBD-4BF7-A679-4B072A35D455}"/>
              </a:ext>
            </a:extLst>
          </p:cNvPr>
          <p:cNvSpPr/>
          <p:nvPr/>
        </p:nvSpPr>
        <p:spPr>
          <a:xfrm>
            <a:off x="3576974" y="3054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BC3403-FD39-4040-9CB1-9C80B142B416}"/>
              </a:ext>
            </a:extLst>
          </p:cNvPr>
          <p:cNvSpPr/>
          <p:nvPr/>
        </p:nvSpPr>
        <p:spPr>
          <a:xfrm>
            <a:off x="664234" y="1052424"/>
            <a:ext cx="6187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0C3751-7BA8-4406-95D4-75866AA32011}"/>
              </a:ext>
            </a:extLst>
          </p:cNvPr>
          <p:cNvSpPr/>
          <p:nvPr/>
        </p:nvSpPr>
        <p:spPr>
          <a:xfrm>
            <a:off x="849794" y="1570079"/>
            <a:ext cx="3236784" cy="827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一共有几个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33.jpeg">
            <a:extLst>
              <a:ext uri="{FF2B5EF4-FFF2-40B4-BE49-F238E27FC236}">
                <a16:creationId xmlns:a16="http://schemas.microsoft.com/office/drawing/2014/main" id="{F5EB945D-859A-4006-A645-35A738128C5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2598216"/>
            <a:ext cx="4318541" cy="21808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CD0BB52-D595-4A8C-8795-18844BC83D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871" y="5044891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BE3EC1A-4E98-4968-99B9-96962BC4E085}"/>
              </a:ext>
            </a:extLst>
          </p:cNvPr>
          <p:cNvSpPr/>
          <p:nvPr/>
        </p:nvSpPr>
        <p:spPr>
          <a:xfrm>
            <a:off x="1993813" y="5107489"/>
            <a:ext cx="3676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+     6        14   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CBDFA-565F-490B-A154-58B58A6A561E}"/>
              </a:ext>
            </a:extLst>
          </p:cNvPr>
          <p:cNvSpPr/>
          <p:nvPr/>
        </p:nvSpPr>
        <p:spPr>
          <a:xfrm>
            <a:off x="5386704" y="506180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E524BB-15B6-473A-9C25-6B15E275CCA6}"/>
              </a:ext>
            </a:extLst>
          </p:cNvPr>
          <p:cNvSpPr/>
          <p:nvPr/>
        </p:nvSpPr>
        <p:spPr>
          <a:xfrm>
            <a:off x="776377" y="946407"/>
            <a:ext cx="6090828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一共有几只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34.jpeg">
            <a:extLst>
              <a:ext uri="{FF2B5EF4-FFF2-40B4-BE49-F238E27FC236}">
                <a16:creationId xmlns:a16="http://schemas.microsoft.com/office/drawing/2014/main" id="{7BB447B8-0867-4FC1-AF57-3D27F821C63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44622"/>
            <a:ext cx="4399966" cy="222193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47D4B5A-E1F5-4FAE-9940-342550CE7508}"/>
              </a:ext>
            </a:extLst>
          </p:cNvPr>
          <p:cNvSpPr/>
          <p:nvPr/>
        </p:nvSpPr>
        <p:spPr>
          <a:xfrm>
            <a:off x="5391834" y="453087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6A2EA45-2A6D-4A8D-B5D9-2FC65A20A2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9341" y="4504993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F9F95C9-A90F-4819-B781-88DFFAEDF240}"/>
              </a:ext>
            </a:extLst>
          </p:cNvPr>
          <p:cNvSpPr/>
          <p:nvPr/>
        </p:nvSpPr>
        <p:spPr>
          <a:xfrm>
            <a:off x="2034074" y="4570795"/>
            <a:ext cx="3445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    +     9        16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616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BFF6CA5-41A9-4F0A-8613-C3CC28BED93C}"/>
              </a:ext>
            </a:extLst>
          </p:cNvPr>
          <p:cNvSpPr/>
          <p:nvPr/>
        </p:nvSpPr>
        <p:spPr>
          <a:xfrm>
            <a:off x="715992" y="966421"/>
            <a:ext cx="59596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开火车。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12EE10-092E-4A8B-9F9E-CBC1E8C67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11" y="1695099"/>
            <a:ext cx="10880785" cy="23629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97570A8-E1B6-41A7-8DC5-2CA45BB453C5}"/>
              </a:ext>
            </a:extLst>
          </p:cNvPr>
          <p:cNvSpPr/>
          <p:nvPr/>
        </p:nvSpPr>
        <p:spPr>
          <a:xfrm>
            <a:off x="4720731" y="2475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17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DB9ECE-08C0-450D-8EE2-32292B4D45FB}"/>
              </a:ext>
            </a:extLst>
          </p:cNvPr>
          <p:cNvSpPr/>
          <p:nvPr/>
        </p:nvSpPr>
        <p:spPr>
          <a:xfrm>
            <a:off x="4726481" y="29124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17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040FA10-9828-45E0-8AB2-E8EB7DFBB236}"/>
              </a:ext>
            </a:extLst>
          </p:cNvPr>
          <p:cNvSpPr/>
          <p:nvPr/>
        </p:nvSpPr>
        <p:spPr>
          <a:xfrm>
            <a:off x="6753690" y="2475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E57342-D12C-4C89-931C-572187B0D1DD}"/>
              </a:ext>
            </a:extLst>
          </p:cNvPr>
          <p:cNvSpPr/>
          <p:nvPr/>
        </p:nvSpPr>
        <p:spPr>
          <a:xfrm>
            <a:off x="6750819" y="28693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58FA12-B506-47F3-8A5E-1AB39BE868BE}"/>
              </a:ext>
            </a:extLst>
          </p:cNvPr>
          <p:cNvSpPr/>
          <p:nvPr/>
        </p:nvSpPr>
        <p:spPr>
          <a:xfrm>
            <a:off x="8657250" y="2484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3A218EC-5701-4EB1-94F7-3E5E88811CEE}"/>
              </a:ext>
            </a:extLst>
          </p:cNvPr>
          <p:cNvSpPr/>
          <p:nvPr/>
        </p:nvSpPr>
        <p:spPr>
          <a:xfrm>
            <a:off x="8671632" y="29038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E46676F-04DD-45AC-A099-EDB9B78211A2}"/>
              </a:ext>
            </a:extLst>
          </p:cNvPr>
          <p:cNvSpPr/>
          <p:nvPr/>
        </p:nvSpPr>
        <p:spPr>
          <a:xfrm>
            <a:off x="10759219" y="25012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B96EAFA-1A02-4FF4-AFA1-D34B795709B8}"/>
              </a:ext>
            </a:extLst>
          </p:cNvPr>
          <p:cNvSpPr/>
          <p:nvPr/>
        </p:nvSpPr>
        <p:spPr>
          <a:xfrm>
            <a:off x="10764972" y="2895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335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157</Words>
  <Application>Microsoft Office PowerPoint</Application>
  <PresentationFormat>宽屏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Calibri</vt:lpstr>
      <vt:lpstr>方正隶变_GBK</vt:lpstr>
      <vt:lpstr>微软雅黑</vt:lpstr>
      <vt:lpstr>方正大标宋简体</vt:lpstr>
      <vt:lpstr>Wingdings</vt:lpstr>
      <vt:lpstr>Times New Roman</vt:lpstr>
      <vt:lpstr>方正小标宋_GBK</vt:lpstr>
      <vt:lpstr>Arial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2026-02-28T06:52:01Z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