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6" r:id="rId3"/>
    <p:sldId id="497" r:id="rId4"/>
    <p:sldId id="498" r:id="rId5"/>
    <p:sldId id="427" r:id="rId6"/>
  </p:sldIdLst>
  <p:sldSz cx="12192000" cy="6858000"/>
  <p:notesSz cx="6858000" cy="9144000"/>
  <p:embeddedFontLst>
    <p:embeddedFont>
      <p:font typeface="方正黑体_GBK" pitchFamily="65" charset="-122"/>
      <p:regular r:id="rId7"/>
    </p:embeddedFont>
    <p:embeddedFont>
      <p:font typeface="方正大标宋_GBK" charset="-122"/>
      <p:regular r:id="rId8"/>
    </p:embeddedFont>
    <p:embeddedFont>
      <p:font typeface="方正小标宋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大标宋简体" charset="-122"/>
      <p:regular r:id="rId14"/>
    </p:embeddedFont>
    <p:embeddedFont>
      <p:font typeface="方正隶变_GBK" charset="-122"/>
      <p:regular r:id="rId15"/>
    </p:embeddedFont>
    <p:embeddedFont>
      <p:font typeface="方正楷体_GBK" pitchFamily="65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方正仿宋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theme" Target="theme/theme1.xml"/><Relationship Id="rId10" Type="http://schemas.openxmlformats.org/officeDocument/2006/relationships/font" Target="fonts/font4.fntdata"/><Relationship Id="rId19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13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</a:t>
            </a:r>
            <a:r>
              <a:rPr lang="zh-CN" altLang="en-US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</a:t>
            </a:r>
            <a:r>
              <a:rPr lang="zh-CN" altLang="zh-CN" sz="6000" dirty="0" smtClean="0"/>
              <a:t>做一做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4056"/>
            <a:ext cx="9969396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下面的图形分别是哪个物体印出来的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连一连。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9" t="10891"/>
          <a:stretch/>
        </p:blipFill>
        <p:spPr bwMode="auto">
          <a:xfrm>
            <a:off x="1218122" y="2002649"/>
            <a:ext cx="10015935" cy="4668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424433" y="3429000"/>
            <a:ext cx="7614917" cy="181927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2424433" y="3909355"/>
            <a:ext cx="2486025" cy="9144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7391400" y="3556930"/>
            <a:ext cx="147958" cy="181517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4910458" y="3671230"/>
            <a:ext cx="5409199" cy="183422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8715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0970" y="876453"/>
            <a:ext cx="7917552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帮军军把玩具放到盒子里吧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!(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连一连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49"/>
          <a:stretch/>
        </p:blipFill>
        <p:spPr bwMode="auto">
          <a:xfrm>
            <a:off x="594858" y="1998677"/>
            <a:ext cx="10827657" cy="3846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591948" y="2514600"/>
            <a:ext cx="3399152" cy="109728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708485" y="3611880"/>
            <a:ext cx="3282615" cy="104401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591948" y="5192871"/>
            <a:ext cx="4230012" cy="12579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6280485" y="2634144"/>
            <a:ext cx="3970862" cy="97773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7001938" y="3611880"/>
            <a:ext cx="3568190" cy="29747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060661" y="4930772"/>
            <a:ext cx="3190686" cy="38789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4429418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下面的图案像什么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4"/>
          <a:stretch/>
        </p:blipFill>
        <p:spPr bwMode="auto">
          <a:xfrm>
            <a:off x="625475" y="1856758"/>
            <a:ext cx="10886440" cy="3425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123476" y="462920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房子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83747" y="464023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小船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50184" y="4640239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鱼</a:t>
            </a:r>
            <a:endParaRPr lang="zh-CN" altLang="en-US" sz="3600" b="1" dirty="0">
              <a:solidFill>
                <a:srgbClr val="E72582"/>
              </a:solidFill>
              <a:latin typeface="Times New Roman"/>
              <a:ea typeface="方正仿宋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25733" y="4629202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太阳</a:t>
            </a:r>
            <a:endParaRPr lang="zh-CN" altLang="en-US" sz="3600" b="1" dirty="0">
              <a:solidFill>
                <a:srgbClr val="E72582"/>
              </a:solidFill>
              <a:latin typeface="Times New Roman"/>
              <a:ea typeface="方正仿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94</Words>
  <Application>Microsoft Office PowerPoint</Application>
  <PresentationFormat>自定义</PresentationFormat>
  <Paragraphs>22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0" baseType="lpstr">
      <vt:lpstr>Arial</vt:lpstr>
      <vt:lpstr>宋体</vt:lpstr>
      <vt:lpstr>方正黑体_GBK</vt:lpstr>
      <vt:lpstr>汉仪雅酷黑 95W</vt:lpstr>
      <vt:lpstr>方正大标宋_GBK</vt:lpstr>
      <vt:lpstr>方正小标宋_GBK</vt:lpstr>
      <vt:lpstr>Times New Roman</vt:lpstr>
      <vt:lpstr>Calibri</vt:lpstr>
      <vt:lpstr>方正大标宋简体</vt:lpstr>
      <vt:lpstr>方正隶变_GBK</vt:lpstr>
      <vt:lpstr>方正楷体_GBK</vt:lpstr>
      <vt:lpstr>微软雅黑</vt:lpstr>
      <vt:lpstr>方正仿宋_GBK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242</cp:revision>
  <dcterms:created xsi:type="dcterms:W3CDTF">2019-06-19T02:08:00Z</dcterms:created>
  <dcterms:modified xsi:type="dcterms:W3CDTF">2026-03-04T06:29:55Z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