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500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方正大标宋_GBK" charset="-122"/>
      <p:regular r:id="rId10"/>
    </p:embeddedFont>
    <p:embeddedFont>
      <p:font typeface="方正小标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楷体" pitchFamily="49" charset="-122"/>
      <p:regular r:id="rId16"/>
    </p:embeddedFont>
    <p:embeddedFont>
      <p:font typeface="方正大标宋简体" charset="-122"/>
      <p:regular r:id="rId17"/>
    </p:embeddedFont>
    <p:embeddedFont>
      <p:font typeface="方正隶变_GBK" charset="-122"/>
      <p:regular r:id="rId18"/>
    </p:embeddedFont>
    <p:embeddedFont>
      <p:font typeface="方正楷体_GBK" pitchFamily="65" charset="-122"/>
      <p:regular r:id="rId19"/>
    </p:embeddedFont>
    <p:embeddedFont>
      <p:font typeface="微软雅黑" pitchFamily="34" charset="-122"/>
      <p:regular r:id="rId20"/>
      <p:bold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17  </a:t>
            </a:r>
            <a:r>
              <a:rPr lang="zh-CN" altLang="zh-CN" sz="6000" dirty="0" smtClean="0"/>
              <a:t>买</a:t>
            </a:r>
            <a:r>
              <a:rPr lang="zh-CN" altLang="zh-CN" sz="6000" dirty="0"/>
              <a:t>文具 </a:t>
            </a:r>
            <a:r>
              <a:rPr lang="en-US" altLang="zh-CN" sz="6000" dirty="0"/>
              <a:t>(1)</a:t>
            </a:r>
            <a:endParaRPr lang="zh-CN" altLang="zh-CN" sz="6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9924" y="970918"/>
            <a:ext cx="7276351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图中有哪些数学信息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圈一圈。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2148539"/>
            <a:ext cx="10896599" cy="2560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椭圆 7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1303731" y="2148540"/>
            <a:ext cx="2924368" cy="988360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647700" y="3136901"/>
            <a:ext cx="2578100" cy="850900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8909100" y="2148539"/>
            <a:ext cx="2602815" cy="1509061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3362" y="1009133"/>
            <a:ext cx="70455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还剩几个蛋糕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想一想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填一填。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9871" y="1889741"/>
            <a:ext cx="3497825" cy="7606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04996" y="1965995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1842730" y="1974989"/>
            <a:ext cx="35522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15    </a:t>
            </a:r>
            <a:r>
              <a:rPr lang="en-US" altLang="zh-CN" sz="3600" dirty="0" smtClean="0">
                <a:solidFill>
                  <a:srgbClr val="E72582"/>
                </a:solidFill>
                <a:latin typeface="方正楷体_GBK" pitchFamily="65" charset="-122"/>
                <a:ea typeface="方正楷体_GBK" pitchFamily="65" charset="-122"/>
              </a:rPr>
              <a:t>-  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7        8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737" y="971498"/>
            <a:ext cx="9034463" cy="573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409009" y="146633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58311" y="10142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50867" y="162880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07214" y="2348880"/>
            <a:ext cx="24237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3      5      8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35760" y="386104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40179" y="45818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03512" y="5301208"/>
            <a:ext cx="24237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10     2      8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92144" y="378904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20136" y="448395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96200" y="528792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0666" y="861094"/>
            <a:ext cx="369844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(3)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还剩几个面包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2875" y="2105173"/>
            <a:ext cx="3497825" cy="7606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948421" y="2162349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1567118" y="2187516"/>
            <a:ext cx="33393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17    </a:t>
            </a:r>
            <a:r>
              <a:rPr lang="en-US" altLang="zh-CN" sz="3600" dirty="0" smtClean="0">
                <a:solidFill>
                  <a:srgbClr val="E72582"/>
                </a:solidFill>
                <a:latin typeface="楷体" pitchFamily="49" charset="-122"/>
                <a:ea typeface="楷体" pitchFamily="49" charset="-122"/>
              </a:rPr>
              <a:t>-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    9        8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61094"/>
            <a:ext cx="106260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算一算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比一比。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9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+        =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15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8+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=17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8+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=16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15</a:t>
            </a:r>
            <a:r>
              <a:rPr lang="en-US" altLang="zh-CN" sz="3600" dirty="0">
                <a:latin typeface="楷体" pitchFamily="49" charset="-122"/>
                <a:ea typeface="楷体" pitchFamily="49" charset="-122"/>
                <a:cs typeface="Times New Roman"/>
              </a:rPr>
              <a:t>-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9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 17</a:t>
            </a:r>
            <a:r>
              <a:rPr lang="en-US" altLang="zh-CN" sz="3600" dirty="0" smtClean="0">
                <a:latin typeface="楷体" pitchFamily="49" charset="-122"/>
                <a:ea typeface="楷体" pitchFamily="49" charset="-122"/>
                <a:cs typeface="Times New Roman"/>
              </a:rPr>
              <a:t>-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8=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         16</a:t>
            </a:r>
            <a:r>
              <a:rPr lang="en-US" altLang="zh-CN" sz="3600" dirty="0" smtClean="0">
                <a:latin typeface="楷体" pitchFamily="49" charset="-122"/>
                <a:ea typeface="楷体" pitchFamily="49" charset="-122"/>
                <a:cs typeface="Times New Roman"/>
              </a:rPr>
              <a:t>-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8=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1210542" y="1740362"/>
            <a:ext cx="839598" cy="82678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4511824" y="1772816"/>
            <a:ext cx="839598" cy="82678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8129002" y="1725975"/>
            <a:ext cx="839598" cy="82678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1931418" y="3356992"/>
            <a:ext cx="839598" cy="82678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5231904" y="3356992"/>
            <a:ext cx="839598" cy="8267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8904312" y="3356992"/>
            <a:ext cx="839598" cy="8267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04373" y="186304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27848" y="186999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9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35560" y="350100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69602" y="347584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9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116362" y="347584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328248" y="184482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139</Words>
  <Application>Microsoft Office PowerPoint</Application>
  <PresentationFormat>自定义</PresentationFormat>
  <Paragraphs>46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方正黑体_GBK</vt:lpstr>
      <vt:lpstr>汉仪雅酷黑 95W</vt:lpstr>
      <vt:lpstr>方正大标宋_GBK</vt:lpstr>
      <vt:lpstr>方正小标宋_GBK</vt:lpstr>
      <vt:lpstr>Times New Roman</vt:lpstr>
      <vt:lpstr>Calibri</vt:lpstr>
      <vt:lpstr>楷体</vt:lpstr>
      <vt:lpstr>方正大标宋简体</vt:lpstr>
      <vt:lpstr>方正隶变_GBK</vt:lpstr>
      <vt:lpstr>方正楷体_GBK</vt:lpstr>
      <vt:lpstr>微软雅黑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244</cp:revision>
  <dcterms:created xsi:type="dcterms:W3CDTF">2019-06-19T02:08:00Z</dcterms:created>
  <dcterms:modified xsi:type="dcterms:W3CDTF">2026-03-04T07:18:23Z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