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427" r:id="rId7"/>
  </p:sldIdLst>
  <p:sldSz cx="12192000" cy="6858000"/>
  <p:notesSz cx="6858000" cy="9144000"/>
  <p:embeddedFontLst>
    <p:embeddedFont>
      <p:font typeface="方正楷体_GBK" panose="03000509000000000000" pitchFamily="65" charset="-122"/>
      <p:regular r:id="rId8"/>
    </p:embeddedFon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png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整理与复习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1AD86C-6C0D-4642-8ED5-EFE1E4B864A3}"/>
              </a:ext>
            </a:extLst>
          </p:cNvPr>
          <p:cNvSpPr/>
          <p:nvPr/>
        </p:nvSpPr>
        <p:spPr>
          <a:xfrm>
            <a:off x="505460" y="915791"/>
            <a:ext cx="445506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一、想一想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64E1E56-8DEE-4F43-AB93-A606C69658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804" y="1891741"/>
            <a:ext cx="3517151" cy="17479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0D66598-E3F4-4243-9128-2D9E83371D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9676" y="1751593"/>
            <a:ext cx="2699349" cy="188810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B14E0F1-168F-4D28-B72D-D87AF70274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2746" y="1853409"/>
            <a:ext cx="3492709" cy="178629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7A1DB1B-5255-4FF1-86D7-290628A08C84}"/>
              </a:ext>
            </a:extLst>
          </p:cNvPr>
          <p:cNvSpPr/>
          <p:nvPr/>
        </p:nvSpPr>
        <p:spPr>
          <a:xfrm>
            <a:off x="892644" y="2942066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75717B0-DC58-49F1-BD58-7CF8411E6BFF}"/>
              </a:ext>
            </a:extLst>
          </p:cNvPr>
          <p:cNvSpPr/>
          <p:nvPr/>
        </p:nvSpPr>
        <p:spPr>
          <a:xfrm>
            <a:off x="3580107" y="19053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E0F6A2C-E114-4969-A257-42D51BE74430}"/>
              </a:ext>
            </a:extLst>
          </p:cNvPr>
          <p:cNvSpPr/>
          <p:nvPr/>
        </p:nvSpPr>
        <p:spPr>
          <a:xfrm>
            <a:off x="4765904" y="2898933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3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1DA5172-BFCC-46E2-B0C0-036A77AC3BE8}"/>
              </a:ext>
            </a:extLst>
          </p:cNvPr>
          <p:cNvSpPr/>
          <p:nvPr/>
        </p:nvSpPr>
        <p:spPr>
          <a:xfrm>
            <a:off x="6633858" y="191396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36F48A5-BD5B-4157-A7B7-BAA1DBCF422F}"/>
              </a:ext>
            </a:extLst>
          </p:cNvPr>
          <p:cNvSpPr/>
          <p:nvPr/>
        </p:nvSpPr>
        <p:spPr>
          <a:xfrm>
            <a:off x="7716139" y="2950693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34BCFCF-4238-464C-B1A1-177D1273F18A}"/>
              </a:ext>
            </a:extLst>
          </p:cNvPr>
          <p:cNvSpPr/>
          <p:nvPr/>
        </p:nvSpPr>
        <p:spPr>
          <a:xfrm>
            <a:off x="10394975" y="191396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2D133CA-7C8B-4558-A545-C28B706FE80F}"/>
              </a:ext>
            </a:extLst>
          </p:cNvPr>
          <p:cNvSpPr/>
          <p:nvPr/>
        </p:nvSpPr>
        <p:spPr>
          <a:xfrm>
            <a:off x="642671" y="1032963"/>
            <a:ext cx="7071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二、小兔子拉车。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算一算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A31F63F-AAC9-44C1-83F9-7F4533114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71" y="1698030"/>
            <a:ext cx="9803918" cy="4989764"/>
          </a:xfrm>
          <a:prstGeom prst="rect">
            <a:avLst/>
          </a:prstGeom>
        </p:spPr>
      </p:pic>
      <p:pic>
        <p:nvPicPr>
          <p:cNvPr id="8" name="image267.jpeg">
            <a:extLst>
              <a:ext uri="{FF2B5EF4-FFF2-40B4-BE49-F238E27FC236}">
                <a16:creationId xmlns:a16="http://schemas.microsoft.com/office/drawing/2014/main" id="{6EE498CF-54FA-4F58-AF84-F426B077DAA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94372" y="1717994"/>
            <a:ext cx="9341665" cy="1429756"/>
          </a:xfrm>
          <a:prstGeom prst="rect">
            <a:avLst/>
          </a:prstGeom>
        </p:spPr>
      </p:pic>
      <p:pic>
        <p:nvPicPr>
          <p:cNvPr id="9" name="image268.jpeg">
            <a:extLst>
              <a:ext uri="{FF2B5EF4-FFF2-40B4-BE49-F238E27FC236}">
                <a16:creationId xmlns:a16="http://schemas.microsoft.com/office/drawing/2014/main" id="{DA7C7B21-7FC4-4576-AEF2-7FAAE466499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94372" y="3488016"/>
            <a:ext cx="9565953" cy="1464083"/>
          </a:xfrm>
          <a:prstGeom prst="rect">
            <a:avLst/>
          </a:prstGeom>
        </p:spPr>
      </p:pic>
      <p:pic>
        <p:nvPicPr>
          <p:cNvPr id="10" name="image269.jpeg">
            <a:extLst>
              <a:ext uri="{FF2B5EF4-FFF2-40B4-BE49-F238E27FC236}">
                <a16:creationId xmlns:a16="http://schemas.microsoft.com/office/drawing/2014/main" id="{CDB70929-BCB4-40EB-A4C7-E1A03C49180C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82228" y="5262526"/>
            <a:ext cx="9565952" cy="146408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437FEFC-926E-43B7-9A3F-AB3A5906610E}"/>
              </a:ext>
            </a:extLst>
          </p:cNvPr>
          <p:cNvSpPr/>
          <p:nvPr/>
        </p:nvSpPr>
        <p:spPr>
          <a:xfrm>
            <a:off x="588127" y="9811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</a:t>
            </a:r>
            <a:endParaRPr lang="zh-CN" altLang="en-US" sz="3600"/>
          </a:p>
        </p:txBody>
      </p:sp>
      <p:pic>
        <p:nvPicPr>
          <p:cNvPr id="8" name="image270.jpeg">
            <a:extLst>
              <a:ext uri="{FF2B5EF4-FFF2-40B4-BE49-F238E27FC236}">
                <a16:creationId xmlns:a16="http://schemas.microsoft.com/office/drawing/2014/main" id="{62BA0B8E-5332-49CF-88C9-6C8F4232BF5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127922"/>
            <a:ext cx="5216185" cy="181441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01FD5E6-D5A5-4310-A316-A31A9F80DF7C}"/>
              </a:ext>
            </a:extLst>
          </p:cNvPr>
          <p:cNvSpPr/>
          <p:nvPr/>
        </p:nvSpPr>
        <p:spPr>
          <a:xfrm>
            <a:off x="693222" y="3151306"/>
            <a:ext cx="6968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1. 1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双筷子配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还缺几双筷子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E5B9818-D81F-4145-B5A4-8197D2FB2E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6555" y="4042840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FAFDDC39-3C31-4BD7-BB78-F4552E1624E9}"/>
              </a:ext>
            </a:extLst>
          </p:cNvPr>
          <p:cNvSpPr/>
          <p:nvPr/>
        </p:nvSpPr>
        <p:spPr>
          <a:xfrm>
            <a:off x="4974380" y="407771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D6B8019-75D5-4E72-90D4-CEE2A186517E}"/>
              </a:ext>
            </a:extLst>
          </p:cNvPr>
          <p:cNvSpPr/>
          <p:nvPr/>
        </p:nvSpPr>
        <p:spPr>
          <a:xfrm>
            <a:off x="1476555" y="4103225"/>
            <a:ext cx="3497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C46D030-6E08-438A-AA65-1081F120D79B}"/>
              </a:ext>
            </a:extLst>
          </p:cNvPr>
          <p:cNvSpPr/>
          <p:nvPr/>
        </p:nvSpPr>
        <p:spPr>
          <a:xfrm>
            <a:off x="771356" y="5071365"/>
            <a:ext cx="5237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多了几个碗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6ABE4DF-FF88-4900-83AB-347D2049EF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9302" y="5871640"/>
            <a:ext cx="3497825" cy="76068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BD8E8CF3-9D12-49B0-ACD6-DCA7A8AB160E}"/>
              </a:ext>
            </a:extLst>
          </p:cNvPr>
          <p:cNvSpPr/>
          <p:nvPr/>
        </p:nvSpPr>
        <p:spPr>
          <a:xfrm>
            <a:off x="4882046" y="5915488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1140A51-FABB-4558-8DA4-35DD039BA8FC}"/>
              </a:ext>
            </a:extLst>
          </p:cNvPr>
          <p:cNvSpPr/>
          <p:nvPr/>
        </p:nvSpPr>
        <p:spPr>
          <a:xfrm>
            <a:off x="1485182" y="5923399"/>
            <a:ext cx="3497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224C5DD-AB3E-4565-83DC-04DEB2F1124A}"/>
              </a:ext>
            </a:extLst>
          </p:cNvPr>
          <p:cNvSpPr/>
          <p:nvPr/>
        </p:nvSpPr>
        <p:spPr>
          <a:xfrm>
            <a:off x="505460" y="851521"/>
            <a:ext cx="341632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四、课外活动。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71.jpeg">
            <a:extLst>
              <a:ext uri="{FF2B5EF4-FFF2-40B4-BE49-F238E27FC236}">
                <a16:creationId xmlns:a16="http://schemas.microsoft.com/office/drawing/2014/main" id="{F5C47146-F747-4864-9F4E-011F165DA2C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61622" y="1732151"/>
            <a:ext cx="7513608" cy="156501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D1D7011-B4DB-4573-A26D-0C83D9823326}"/>
              </a:ext>
            </a:extLst>
          </p:cNvPr>
          <p:cNvSpPr/>
          <p:nvPr/>
        </p:nvSpPr>
        <p:spPr>
          <a:xfrm>
            <a:off x="692624" y="3429000"/>
            <a:ext cx="10366439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一组比三组多几人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请提出一个数学问题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C039199-4AFF-41DF-8D94-3895829137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8223" y="3551134"/>
            <a:ext cx="3497825" cy="7606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06E8FD9-3C35-4608-9EA7-689F7A353935}"/>
              </a:ext>
            </a:extLst>
          </p:cNvPr>
          <p:cNvSpPr/>
          <p:nvPr/>
        </p:nvSpPr>
        <p:spPr>
          <a:xfrm>
            <a:off x="5618482" y="3608310"/>
            <a:ext cx="331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5         7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C88B0C4-681B-4B14-BD4D-1122A23B4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6940" y="5940651"/>
            <a:ext cx="3497825" cy="7606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F98E996-07B5-4116-8F46-745EE2CC7A27}"/>
              </a:ext>
            </a:extLst>
          </p:cNvPr>
          <p:cNvSpPr/>
          <p:nvPr/>
        </p:nvSpPr>
        <p:spPr>
          <a:xfrm>
            <a:off x="5018426" y="596683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546DB1-D1BE-49C0-B737-13C0EA0C98EC}"/>
              </a:ext>
            </a:extLst>
          </p:cNvPr>
          <p:cNvSpPr/>
          <p:nvPr/>
        </p:nvSpPr>
        <p:spPr>
          <a:xfrm>
            <a:off x="1819871" y="5117924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二组和三组一共多少人</a:t>
            </a:r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81C2824-8BBF-488B-836D-868AA0088456}"/>
              </a:ext>
            </a:extLst>
          </p:cNvPr>
          <p:cNvSpPr/>
          <p:nvPr/>
        </p:nvSpPr>
        <p:spPr>
          <a:xfrm>
            <a:off x="1663047" y="5989914"/>
            <a:ext cx="3214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     +     5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245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</vt:lpstr>
      <vt:lpstr>方正隶变_GBK</vt:lpstr>
      <vt:lpstr>Wingdings</vt:lpstr>
      <vt:lpstr>方正楷体_GBK</vt:lpstr>
      <vt:lpstr>Arial</vt:lpstr>
      <vt:lpstr>方正大标宋简体</vt:lpstr>
      <vt:lpstr>Times New Roman</vt:lpstr>
      <vt:lpstr>方正小标宋_GBK</vt:lpstr>
      <vt:lpstr>方正大标宋_GBK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225</cp:revision>
  <dcterms:created xsi:type="dcterms:W3CDTF">2019-06-19T02:08:00Z</dcterms:created>
  <dcterms:modified xsi:type="dcterms:W3CDTF">2026-03-12T06:19:36Z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