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楷体" pitchFamily="49" charset="-122"/>
      <p:regular r:id="rId16"/>
    </p:embeddedFont>
    <p:embeddedFont>
      <p:font typeface="方正大标宋简体" charset="-122"/>
      <p:regular r:id="rId17"/>
    </p:embeddedFont>
    <p:embeddedFont>
      <p:font typeface="方正隶变_GBK" charset="-122"/>
      <p:regular r:id="rId18"/>
    </p:embeddedFont>
    <p:embeddedFont>
      <p:font typeface="方正楷体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zh-CN" altLang="zh-CN" sz="6000" dirty="0" smtClean="0"/>
              <a:t>买</a:t>
            </a:r>
            <a:r>
              <a:rPr lang="zh-CN" altLang="zh-CN" sz="6000" dirty="0"/>
              <a:t>文具 </a:t>
            </a:r>
            <a:r>
              <a:rPr lang="en-US" altLang="zh-CN" sz="6000" dirty="0"/>
              <a:t>(2)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5449" y="892445"/>
            <a:ext cx="387798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27" y="2362168"/>
            <a:ext cx="4645550" cy="89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49109" y="3798008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12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3600" dirty="0">
                <a:latin typeface="Times New Roman"/>
                <a:ea typeface="方正楷体_GBK"/>
              </a:rPr>
              <a:t>6</a:t>
            </a:r>
            <a:r>
              <a:rPr lang="en-US" altLang="zh-CN" sz="3600" dirty="0" smtClean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7" y="2453167"/>
            <a:ext cx="5632026" cy="76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7783466" y="3936507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16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</a:rPr>
              <a:t>7=</a:t>
            </a:r>
            <a:endParaRPr lang="zh-CN" altLang="en-US" sz="36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685103" y="3707780"/>
            <a:ext cx="839598" cy="8267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9120336" y="3789040"/>
            <a:ext cx="839598" cy="826786"/>
          </a:xfrm>
          <a:prstGeom prst="rect">
            <a:avLst/>
          </a:prstGeom>
        </p:spPr>
      </p:pic>
      <p:pic>
        <p:nvPicPr>
          <p:cNvPr id="15" name="image9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96550" y="1714559"/>
            <a:ext cx="4707296" cy="1511009"/>
          </a:xfrm>
          <a:prstGeom prst="rect">
            <a:avLst/>
          </a:prstGeom>
        </p:spPr>
      </p:pic>
      <p:pic>
        <p:nvPicPr>
          <p:cNvPr id="16" name="image9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043745" y="1266939"/>
            <a:ext cx="5596967" cy="195862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55137" y="38084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36360" y="38610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04" y="987333"/>
            <a:ext cx="6594096" cy="223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523238" y="3245206"/>
            <a:ext cx="33591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+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13(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13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139819" y="3312361"/>
            <a:ext cx="839598" cy="8267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872418" y="4149080"/>
            <a:ext cx="839598" cy="82678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351869" y="34395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1664" y="422108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941475"/>
            <a:ext cx="100807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看图列式计算。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12900"/>
            <a:ext cx="3121784" cy="19860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4443" y="3979248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9+6=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842870" y="3889020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628758" y="5780110"/>
            <a:ext cx="3267822" cy="8577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39503" y="39792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631504" y="4941168"/>
            <a:ext cx="3267822" cy="85776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31610" y="5133779"/>
            <a:ext cx="3062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15        9        6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03512" y="5949280"/>
            <a:ext cx="3062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15        6        9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011674"/>
            <a:ext cx="6966139" cy="2181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677665" y="3429000"/>
            <a:ext cx="21728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764105" y="3338772"/>
            <a:ext cx="839598" cy="8267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408271" y="4257837"/>
            <a:ext cx="3267822" cy="8577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000"/>
          <a:stretch/>
        </p:blipFill>
        <p:spPr>
          <a:xfrm>
            <a:off x="1415480" y="5301208"/>
            <a:ext cx="3267822" cy="8577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60738" y="34227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0110" y="4435710"/>
            <a:ext cx="3175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13        5         8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7488" y="5445224"/>
            <a:ext cx="3175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13        8         5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27" y="965952"/>
            <a:ext cx="6592873" cy="298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0883" y="4370200"/>
            <a:ext cx="3497825" cy="760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89184" y="440602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610022" y="4427376"/>
            <a:ext cx="3438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    </a:t>
            </a:r>
            <a:r>
              <a:rPr lang="en-US" altLang="zh-CN" sz="36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6        8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121</Words>
  <Application>Microsoft Office PowerPoint</Application>
  <PresentationFormat>自定义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方正黑体_GBK</vt:lpstr>
      <vt:lpstr>汉仪雅酷黑 95W</vt:lpstr>
      <vt:lpstr>方正大标宋_GBK</vt:lpstr>
      <vt:lpstr>方正小标宋_GBK</vt:lpstr>
      <vt:lpstr>Times New Roman</vt:lpstr>
      <vt:lpstr>Calibri</vt:lpstr>
      <vt:lpstr>楷体</vt:lpstr>
      <vt:lpstr>方正大标宋简体</vt:lpstr>
      <vt:lpstr>方正隶变_GBK</vt:lpstr>
      <vt:lpstr>方正楷体_GBK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2026-03-04T07:45:39Z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