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02" y="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5.png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30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整理与复习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F3F418-2CB4-426F-B07F-D8E3A36321EB}"/>
              </a:ext>
            </a:extLst>
          </p:cNvPr>
          <p:cNvSpPr/>
          <p:nvPr/>
        </p:nvSpPr>
        <p:spPr>
          <a:xfrm>
            <a:off x="505460" y="877256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5.jpeg">
            <a:extLst>
              <a:ext uri="{FF2B5EF4-FFF2-40B4-BE49-F238E27FC236}">
                <a16:creationId xmlns:a16="http://schemas.microsoft.com/office/drawing/2014/main" id="{17D2C073-714B-4792-A11D-A55E1505274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2222" y="1647886"/>
            <a:ext cx="11172786" cy="16511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A636EA3-0D44-46EA-8C4C-333AE5C77F57}"/>
              </a:ext>
            </a:extLst>
          </p:cNvPr>
          <p:cNvSpPr/>
          <p:nvPr/>
        </p:nvSpPr>
        <p:spPr>
          <a:xfrm>
            <a:off x="1120788" y="3782723"/>
            <a:ext cx="87062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0185639-8E4A-4A44-AB2D-35004F7822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444452" y="3602268"/>
            <a:ext cx="839598" cy="8267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10C05ED-F81E-4CBB-AA97-5F75AA74F1CB}"/>
              </a:ext>
            </a:extLst>
          </p:cNvPr>
          <p:cNvSpPr/>
          <p:nvPr/>
        </p:nvSpPr>
        <p:spPr>
          <a:xfrm>
            <a:off x="2656502" y="369249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E80C424-FBF2-4243-A451-A91AD22021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7921974" y="3602268"/>
            <a:ext cx="839598" cy="82678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0521AC1-BEFC-419E-A2D6-B158C2262AE5}"/>
              </a:ext>
            </a:extLst>
          </p:cNvPr>
          <p:cNvSpPr/>
          <p:nvPr/>
        </p:nvSpPr>
        <p:spPr>
          <a:xfrm>
            <a:off x="8107391" y="36747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3" name="image172.jpeg">
            <a:extLst>
              <a:ext uri="{FF2B5EF4-FFF2-40B4-BE49-F238E27FC236}">
                <a16:creationId xmlns:a16="http://schemas.microsoft.com/office/drawing/2014/main" id="{5A59040A-C6FA-4211-9574-C7F01F6EE75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42222" y="1791476"/>
            <a:ext cx="4639992" cy="1625980"/>
          </a:xfrm>
          <a:prstGeom prst="rect">
            <a:avLst/>
          </a:prstGeom>
        </p:spPr>
      </p:pic>
      <p:pic>
        <p:nvPicPr>
          <p:cNvPr id="14" name="image173.jpeg">
            <a:extLst>
              <a:ext uri="{FF2B5EF4-FFF2-40B4-BE49-F238E27FC236}">
                <a16:creationId xmlns:a16="http://schemas.microsoft.com/office/drawing/2014/main" id="{17B62EC6-A52F-481C-8AFD-35A6176F400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096000" y="1565792"/>
            <a:ext cx="5659821" cy="1603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6F6C836-9DA9-4E3A-A137-F1246F869294}"/>
              </a:ext>
            </a:extLst>
          </p:cNvPr>
          <p:cNvSpPr/>
          <p:nvPr/>
        </p:nvSpPr>
        <p:spPr>
          <a:xfrm>
            <a:off x="505460" y="841079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6.jpeg">
            <a:extLst>
              <a:ext uri="{FF2B5EF4-FFF2-40B4-BE49-F238E27FC236}">
                <a16:creationId xmlns:a16="http://schemas.microsoft.com/office/drawing/2014/main" id="{4CA1567A-8C85-4EFC-AF42-60F52EF19E69}"/>
              </a:ext>
            </a:extLst>
          </p:cNvPr>
          <p:cNvPicPr/>
          <p:nvPr/>
        </p:nvPicPr>
        <p:blipFill rotWithShape="1">
          <a:blip r:embed="rId4"/>
          <a:srcRect t="37882"/>
          <a:stretch/>
        </p:blipFill>
        <p:spPr>
          <a:xfrm>
            <a:off x="939109" y="2177306"/>
            <a:ext cx="5656999" cy="101906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32FDFC6-6522-4F45-B226-08BF171C4263}"/>
              </a:ext>
            </a:extLst>
          </p:cNvPr>
          <p:cNvSpPr/>
          <p:nvPr/>
        </p:nvSpPr>
        <p:spPr>
          <a:xfrm>
            <a:off x="2231472" y="3907247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94A1AF3-6F26-4546-871F-B2DE92F1EA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3543847" y="3787005"/>
            <a:ext cx="839598" cy="826786"/>
          </a:xfrm>
          <a:prstGeom prst="rect">
            <a:avLst/>
          </a:prstGeom>
        </p:spPr>
      </p:pic>
      <p:pic>
        <p:nvPicPr>
          <p:cNvPr id="10" name="image174.jpeg">
            <a:extLst>
              <a:ext uri="{FF2B5EF4-FFF2-40B4-BE49-F238E27FC236}">
                <a16:creationId xmlns:a16="http://schemas.microsoft.com/office/drawing/2014/main" id="{B608A030-CE6D-4639-948A-53FE766115B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956865" y="1531918"/>
            <a:ext cx="6154149" cy="178469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3E2E4E4-32C0-42F0-9F62-A508C3090B72}"/>
              </a:ext>
            </a:extLst>
          </p:cNvPr>
          <p:cNvSpPr/>
          <p:nvPr/>
        </p:nvSpPr>
        <p:spPr>
          <a:xfrm>
            <a:off x="3755897" y="38772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91634C-37B7-4731-9A6B-DDC4D5112892}"/>
              </a:ext>
            </a:extLst>
          </p:cNvPr>
          <p:cNvSpPr/>
          <p:nvPr/>
        </p:nvSpPr>
        <p:spPr>
          <a:xfrm>
            <a:off x="505460" y="877256"/>
            <a:ext cx="537839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数一数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C4A0E2E-0E6A-4001-B885-0267ABC1F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43" y="1865826"/>
            <a:ext cx="4722827" cy="3363225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D147FD3-7824-4616-B901-C130BF377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949180"/>
              </p:ext>
            </p:extLst>
          </p:nvPr>
        </p:nvGraphicFramePr>
        <p:xfrm>
          <a:off x="6096000" y="2459933"/>
          <a:ext cx="4182878" cy="2181526"/>
        </p:xfrm>
        <a:graphic>
          <a:graphicData uri="http://schemas.openxmlformats.org/drawingml/2006/table">
            <a:tbl>
              <a:tblPr firstRow="1" firstCol="1" bandRow="1"/>
              <a:tblGrid>
                <a:gridCol w="1307149">
                  <a:extLst>
                    <a:ext uri="{9D8B030D-6E8A-4147-A177-3AD203B41FA5}">
                      <a16:colId xmlns:a16="http://schemas.microsoft.com/office/drawing/2014/main" val="721428359"/>
                    </a:ext>
                  </a:extLst>
                </a:gridCol>
                <a:gridCol w="2875729">
                  <a:extLst>
                    <a:ext uri="{9D8B030D-6E8A-4147-A177-3AD203B41FA5}">
                      <a16:colId xmlns:a16="http://schemas.microsoft.com/office/drawing/2014/main" val="4289190834"/>
                    </a:ext>
                  </a:extLst>
                </a:gridCol>
              </a:tblGrid>
              <a:tr h="72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48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60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713937"/>
                  </a:ext>
                </a:extLst>
              </a:tr>
              <a:tr h="72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○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60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610466"/>
                  </a:ext>
                </a:extLst>
              </a:tr>
              <a:tr h="725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▲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60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236168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97527257-8949-4C31-9321-484A5AAA14B1}"/>
              </a:ext>
            </a:extLst>
          </p:cNvPr>
          <p:cNvSpPr/>
          <p:nvPr/>
        </p:nvSpPr>
        <p:spPr>
          <a:xfrm>
            <a:off x="8310726" y="2459933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34561D-6394-4274-9280-EB51ED134229}"/>
              </a:ext>
            </a:extLst>
          </p:cNvPr>
          <p:cNvSpPr/>
          <p:nvPr/>
        </p:nvSpPr>
        <p:spPr>
          <a:xfrm>
            <a:off x="8417582" y="32032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EEF58B-C82B-46E5-9A35-3E10B8313600}"/>
              </a:ext>
            </a:extLst>
          </p:cNvPr>
          <p:cNvSpPr/>
          <p:nvPr/>
        </p:nvSpPr>
        <p:spPr>
          <a:xfrm>
            <a:off x="8417582" y="38779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0380A09-3CFD-48E6-9093-AA8B5BF74791}"/>
              </a:ext>
            </a:extLst>
          </p:cNvPr>
          <p:cNvSpPr/>
          <p:nvPr/>
        </p:nvSpPr>
        <p:spPr>
          <a:xfrm>
            <a:off x="6397604" y="2707689"/>
            <a:ext cx="581503" cy="2477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98B30B9-0C45-475E-A40D-22910AC03D12}"/>
              </a:ext>
            </a:extLst>
          </p:cNvPr>
          <p:cNvSpPr/>
          <p:nvPr/>
        </p:nvSpPr>
        <p:spPr>
          <a:xfrm>
            <a:off x="567415" y="917245"/>
            <a:ext cx="1080488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>
                <a:solidFill>
                  <a:srgbClr val="000000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(2)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共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6A86AF-E6DD-45CF-9E38-632CA5FC7601}"/>
              </a:ext>
            </a:extLst>
          </p:cNvPr>
          <p:cNvSpPr/>
          <p:nvPr/>
        </p:nvSpPr>
        <p:spPr>
          <a:xfrm>
            <a:off x="4238973" y="240634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729DD-9FDC-44EA-A152-25DAEFCD8EE7}"/>
              </a:ext>
            </a:extLst>
          </p:cNvPr>
          <p:cNvSpPr/>
          <p:nvPr/>
        </p:nvSpPr>
        <p:spPr>
          <a:xfrm>
            <a:off x="3848741" y="10569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0B68E74-CEF3-43F2-AF2D-44A0AEF0E58D}"/>
              </a:ext>
            </a:extLst>
          </p:cNvPr>
          <p:cNvSpPr/>
          <p:nvPr/>
        </p:nvSpPr>
        <p:spPr>
          <a:xfrm>
            <a:off x="1317343" y="1240421"/>
            <a:ext cx="581503" cy="2477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60D8AAD-DD4D-439D-9864-AC3593F1C1CB}"/>
              </a:ext>
            </a:extLst>
          </p:cNvPr>
          <p:cNvSpPr/>
          <p:nvPr/>
        </p:nvSpPr>
        <p:spPr>
          <a:xfrm>
            <a:off x="6885122" y="1240421"/>
            <a:ext cx="581503" cy="2477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25440E0-6402-47D7-8F50-3C87F3472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12" y="2372431"/>
            <a:ext cx="3497825" cy="7606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30F7D594-1D8B-49A6-9F2E-ABD344E1C6F9}"/>
              </a:ext>
            </a:extLst>
          </p:cNvPr>
          <p:cNvSpPr/>
          <p:nvPr/>
        </p:nvSpPr>
        <p:spPr>
          <a:xfrm>
            <a:off x="9274477" y="1021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6BD1556-89ED-4E91-8959-4056E0CCAA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244"/>
          <a:stretch/>
        </p:blipFill>
        <p:spPr>
          <a:xfrm>
            <a:off x="971151" y="2337034"/>
            <a:ext cx="3267822" cy="78494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E7FD3D5-E37F-45DA-BDE2-9BEC4F7F6A42}"/>
              </a:ext>
            </a:extLst>
          </p:cNvPr>
          <p:cNvSpPr/>
          <p:nvPr/>
        </p:nvSpPr>
        <p:spPr>
          <a:xfrm>
            <a:off x="1118955" y="2414921"/>
            <a:ext cx="2937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7AB53CB-7770-4B59-AB1A-065606FC68FD}"/>
              </a:ext>
            </a:extLst>
          </p:cNvPr>
          <p:cNvSpPr/>
          <p:nvPr/>
        </p:nvSpPr>
        <p:spPr>
          <a:xfrm>
            <a:off x="9752006" y="239746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3E5F2A-7C7A-40CA-ACEA-2133712CFDF1}"/>
              </a:ext>
            </a:extLst>
          </p:cNvPr>
          <p:cNvSpPr/>
          <p:nvPr/>
        </p:nvSpPr>
        <p:spPr>
          <a:xfrm>
            <a:off x="6287078" y="2381122"/>
            <a:ext cx="3428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    +     5       16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423BD7-D4C2-4D30-AF8F-88001E697175}"/>
              </a:ext>
            </a:extLst>
          </p:cNvPr>
          <p:cNvSpPr/>
          <p:nvPr/>
        </p:nvSpPr>
        <p:spPr>
          <a:xfrm>
            <a:off x="571129" y="861094"/>
            <a:ext cx="10756778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(3)▲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MS Mincho" panose="02020609040205080304" pitchFamily="49" charset="-128"/>
                <a:cs typeface="MS Mincho" panose="02020609040205080304" pitchFamily="49" charset="-128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(4)▲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共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ABE42D-745F-41B2-BFC5-A20B3C2411CF}"/>
              </a:ext>
            </a:extLst>
          </p:cNvPr>
          <p:cNvSpPr/>
          <p:nvPr/>
        </p:nvSpPr>
        <p:spPr>
          <a:xfrm>
            <a:off x="2231472" y="1178954"/>
            <a:ext cx="581503" cy="2477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3CAC48-0162-404A-A7C4-EBD159EEC41F}"/>
              </a:ext>
            </a:extLst>
          </p:cNvPr>
          <p:cNvSpPr/>
          <p:nvPr/>
        </p:nvSpPr>
        <p:spPr>
          <a:xfrm>
            <a:off x="3802382" y="9464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DF77F90-0959-457D-AE59-1CE8AF950E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244"/>
          <a:stretch/>
        </p:blipFill>
        <p:spPr>
          <a:xfrm>
            <a:off x="1179064" y="1749681"/>
            <a:ext cx="3267822" cy="78494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CC1B3A2-4435-4541-927C-1E1748E46B44}"/>
              </a:ext>
            </a:extLst>
          </p:cNvPr>
          <p:cNvSpPr/>
          <p:nvPr/>
        </p:nvSpPr>
        <p:spPr>
          <a:xfrm>
            <a:off x="3571794" y="26048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17E50A0-397C-4150-B3F8-7288660D1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062" y="3447479"/>
            <a:ext cx="3497825" cy="76068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4ADD7EA-EA0E-4006-A570-014D28AC8ACE}"/>
              </a:ext>
            </a:extLst>
          </p:cNvPr>
          <p:cNvSpPr/>
          <p:nvPr/>
        </p:nvSpPr>
        <p:spPr>
          <a:xfrm>
            <a:off x="1321277" y="1818989"/>
            <a:ext cx="2937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F0A7752-35F7-4BF7-A741-F71FD5C4F222}"/>
              </a:ext>
            </a:extLst>
          </p:cNvPr>
          <p:cNvSpPr/>
          <p:nvPr/>
        </p:nvSpPr>
        <p:spPr>
          <a:xfrm>
            <a:off x="1321277" y="3504655"/>
            <a:ext cx="3098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+     4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180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方正隶变_GBK</vt:lpstr>
      <vt:lpstr>Wingdings</vt:lpstr>
      <vt:lpstr>Arial</vt:lpstr>
      <vt:lpstr>方正大标宋简体</vt:lpstr>
      <vt:lpstr>Times New Roman</vt:lpstr>
      <vt:lpstr>方正小标宋_GBK</vt:lpstr>
      <vt:lpstr>楷体</vt:lpstr>
      <vt:lpstr>方正大标宋_GBK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