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21" r:id="rId4"/>
    <p:sldId id="522" r:id="rId5"/>
    <p:sldId id="523" r:id="rId6"/>
    <p:sldId id="524" r:id="rId7"/>
    <p:sldId id="520" r:id="rId8"/>
    <p:sldId id="427" r:id="rId9"/>
  </p:sldIdLst>
  <p:sldSz cx="12192000" cy="6858000"/>
  <p:notesSz cx="6858000" cy="9144000"/>
  <p:embeddedFontLst>
    <p:embeddedFont>
      <p:font typeface="方正楷体_GBK" pitchFamily="65" charset="-122"/>
      <p:regular r:id="rId10"/>
    </p:embeddedFont>
    <p:embeddedFont>
      <p:font typeface="方正隶变_GBK" charset="-122"/>
      <p:regular r:id="rId11"/>
    </p:embeddedFont>
    <p:embeddedFont>
      <p:font typeface="微软雅黑" pitchFamily="34" charset="-122"/>
      <p:regular r:id="rId12"/>
      <p:bold r:id="rId13"/>
    </p:embeddedFont>
    <p:embeddedFont>
      <p:font typeface="方正大标宋_GBK" charset="-122"/>
      <p:regular r:id="rId14"/>
    </p:embeddedFont>
    <p:embeddedFont>
      <p:font typeface="方正黑体_GBK" pitchFamily="65" charset="-122"/>
      <p:regular r:id="rId15"/>
    </p:embeddedFont>
    <p:embeddedFont>
      <p:font typeface="方正仿宋_GBK" pitchFamily="65" charset="-122"/>
      <p:regular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方正大标宋简体" charset="-122"/>
      <p:regular r:id="rId21"/>
    </p:embeddedFont>
    <p:embeddedFont>
      <p:font typeface="方正小标宋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70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1290" y="-402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3.png"/><Relationship Id="rId4" Type="http://schemas.openxmlformats.org/officeDocument/2006/relationships/image" Target="../media/image12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古人计</a:t>
            </a: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数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（一）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1.jpeg">
            <a:extLst>
              <a:ext uri="{FF2B5EF4-FFF2-40B4-BE49-F238E27FC236}">
                <a16:creationId xmlns:a16="http://schemas.microsoft.com/office/drawing/2014/main" xmlns="" id="{E5C66046-0F15-40E8-B3F6-EAE7C9472C94}"/>
              </a:ext>
            </a:extLst>
          </p:cNvPr>
          <p:cNvPicPr/>
          <p:nvPr/>
        </p:nvPicPr>
        <p:blipFill rotWithShape="1">
          <a:blip r:embed="rId4"/>
          <a:srcRect r="20967"/>
          <a:stretch/>
        </p:blipFill>
        <p:spPr>
          <a:xfrm>
            <a:off x="588474" y="912851"/>
            <a:ext cx="3016289" cy="5774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7724" y="1700760"/>
            <a:ext cx="76867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先圈出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10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个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再写一写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一共有多少。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24" y="2390187"/>
            <a:ext cx="10829925" cy="2077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圆角矩形 5"/>
          <p:cNvSpPr/>
          <p:nvPr/>
        </p:nvSpPr>
        <p:spPr>
          <a:xfrm>
            <a:off x="685800" y="2529840"/>
            <a:ext cx="2186940" cy="1249680"/>
          </a:xfrm>
          <a:prstGeom prst="roundRect">
            <a:avLst/>
          </a:prstGeom>
          <a:noFill/>
          <a:ln w="19050">
            <a:solidFill>
              <a:srgbClr val="E7258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4268366" y="2527756"/>
            <a:ext cx="2489622" cy="1191757"/>
          </a:xfrm>
          <a:prstGeom prst="roundRect">
            <a:avLst/>
          </a:prstGeom>
          <a:noFill/>
          <a:ln w="19050">
            <a:solidFill>
              <a:srgbClr val="E7258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7954491" y="2558801"/>
            <a:ext cx="2165822" cy="1191757"/>
          </a:xfrm>
          <a:prstGeom prst="roundRect">
            <a:avLst/>
          </a:prstGeom>
          <a:noFill/>
          <a:ln w="19050">
            <a:solidFill>
              <a:srgbClr val="E7258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73758" y="37986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58056" y="378904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377888" y="37703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15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9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89926" y="962529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数一数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照样子写一写。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089" y="2032481"/>
            <a:ext cx="6777784" cy="3402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5126503" y="47040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421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67" y="968955"/>
            <a:ext cx="10353039" cy="3496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2611650" y="281707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十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91378" y="374478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78100" y="3313152"/>
            <a:ext cx="5437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a typeface="Times New Roman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07775" y="331315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20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3245" y="986909"/>
            <a:ext cx="28392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看图写数。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" y="1518520"/>
            <a:ext cx="7074951" cy="2220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7" y="4006610"/>
            <a:ext cx="5991224" cy="2732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2052864" y="31058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12024" y="311658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15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03512" y="609329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75920" y="609329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37" y="1483974"/>
            <a:ext cx="10080665" cy="263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652295" y="943094"/>
            <a:ext cx="28392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看图写数。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37" y="4181836"/>
            <a:ext cx="4742247" cy="2603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1773575" y="4869160"/>
            <a:ext cx="1714907" cy="703847"/>
            <a:chOff x="1773575" y="4869160"/>
            <a:chExt cx="1714907" cy="703847"/>
          </a:xfrm>
        </p:grpSpPr>
        <p:sp>
          <p:nvSpPr>
            <p:cNvPr id="10" name="矩形 9"/>
            <p:cNvSpPr/>
            <p:nvPr/>
          </p:nvSpPr>
          <p:spPr>
            <a:xfrm>
              <a:off x="1773575" y="4882445"/>
              <a:ext cx="704850" cy="690562"/>
            </a:xfrm>
            <a:prstGeom prst="rect">
              <a:avLst/>
            </a:prstGeom>
            <a:noFill/>
            <a:ln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783632" y="4869160"/>
              <a:ext cx="704850" cy="690562"/>
            </a:xfrm>
            <a:prstGeom prst="rect">
              <a:avLst/>
            </a:prstGeom>
            <a:noFill/>
            <a:ln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87525" y="2066925"/>
            <a:ext cx="3381391" cy="690562"/>
            <a:chOff x="6287525" y="2066925"/>
            <a:chExt cx="3381391" cy="690562"/>
          </a:xfrm>
        </p:grpSpPr>
        <p:sp>
          <p:nvSpPr>
            <p:cNvPr id="6" name="矩形 5"/>
            <p:cNvSpPr/>
            <p:nvPr/>
          </p:nvSpPr>
          <p:spPr>
            <a:xfrm>
              <a:off x="6287525" y="2066925"/>
              <a:ext cx="704850" cy="690562"/>
            </a:xfrm>
            <a:prstGeom prst="rect">
              <a:avLst/>
            </a:prstGeom>
            <a:noFill/>
            <a:ln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168328" y="2203137"/>
              <a:ext cx="426789" cy="418137"/>
            </a:xfrm>
            <a:prstGeom prst="rect">
              <a:avLst/>
            </a:prstGeom>
            <a:noFill/>
            <a:ln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7680176" y="2204864"/>
              <a:ext cx="426789" cy="418137"/>
            </a:xfrm>
            <a:prstGeom prst="rect">
              <a:avLst/>
            </a:prstGeom>
            <a:noFill/>
            <a:ln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8184232" y="2204864"/>
              <a:ext cx="426789" cy="418137"/>
            </a:xfrm>
            <a:prstGeom prst="rect">
              <a:avLst/>
            </a:prstGeom>
            <a:noFill/>
            <a:ln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8688288" y="2204864"/>
              <a:ext cx="426789" cy="418137"/>
            </a:xfrm>
            <a:prstGeom prst="rect">
              <a:avLst/>
            </a:prstGeom>
            <a:noFill/>
            <a:ln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9242127" y="2201689"/>
              <a:ext cx="426789" cy="418137"/>
            </a:xfrm>
            <a:prstGeom prst="rect">
              <a:avLst/>
            </a:prstGeom>
            <a:noFill/>
            <a:ln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4.jpeg">
            <a:extLst>
              <a:ext uri="{FF2B5EF4-FFF2-40B4-BE49-F238E27FC236}">
                <a16:creationId xmlns:a16="http://schemas.microsoft.com/office/drawing/2014/main" xmlns="" id="{2A9451B7-49D8-428C-99FB-25896EEC702C}"/>
              </a:ext>
            </a:extLst>
          </p:cNvPr>
          <p:cNvPicPr/>
          <p:nvPr/>
        </p:nvPicPr>
        <p:blipFill rotWithShape="1">
          <a:blip r:embed="rId4"/>
          <a:srcRect r="25015"/>
          <a:stretch/>
        </p:blipFill>
        <p:spPr>
          <a:xfrm>
            <a:off x="570368" y="946407"/>
            <a:ext cx="2824681" cy="6245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0368" y="1570998"/>
            <a:ext cx="105869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选一选。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下面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可以表示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11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左边的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“1”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填序号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160" y="3727808"/>
            <a:ext cx="10739755" cy="1768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2039858" y="253388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413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117</Words>
  <Application>Microsoft Office PowerPoint</Application>
  <PresentationFormat>自定义</PresentationFormat>
  <Paragraphs>40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方正楷体_GBK</vt:lpstr>
      <vt:lpstr>方正隶变_GBK</vt:lpstr>
      <vt:lpstr>微软雅黑</vt:lpstr>
      <vt:lpstr>方正大标宋_GBK</vt:lpstr>
      <vt:lpstr>方正黑体_GBK</vt:lpstr>
      <vt:lpstr>方正仿宋_GBK</vt:lpstr>
      <vt:lpstr>NEU-BZ</vt:lpstr>
      <vt:lpstr>Wingdings</vt:lpstr>
      <vt:lpstr>方正大标宋简体</vt:lpstr>
      <vt:lpstr>Times New Roman</vt:lpstr>
      <vt:lpstr>方正小标宋_GBK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255</cp:revision>
  <dcterms:created xsi:type="dcterms:W3CDTF">2019-06-19T02:08:00Z</dcterms:created>
  <dcterms:modified xsi:type="dcterms:W3CDTF">2026-02-27T03:23:25Z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