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MS Mincho" pitchFamily="49" charset="-128"/>
      <p:regular r:id="rId11"/>
    </p:embeddedFont>
    <p:embeddedFont>
      <p:font typeface="方正大标宋_GBK" charset="-122"/>
      <p:regular r:id="rId12"/>
    </p:embeddedFont>
    <p:embeddedFont>
      <p:font typeface="Cambria Math" pitchFamily="18" charset="0"/>
      <p:regular r:id="rId13"/>
    </p:embeddedFont>
    <p:embeddedFont>
      <p:font typeface="方正大标宋简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楷体" pitchFamily="49" charset="-122"/>
      <p:regular r:id="rId19"/>
    </p:embeddedFont>
    <p:embeddedFont>
      <p:font typeface="方正楷体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隶变_GBK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  </a:t>
            </a:r>
            <a:r>
              <a:rPr lang="zh-CN" altLang="zh-CN" sz="6000" dirty="0" smtClean="0"/>
              <a:t>综合</a:t>
            </a:r>
            <a:r>
              <a:rPr lang="zh-CN" altLang="zh-CN" sz="6000" dirty="0"/>
              <a:t>实践　设计教室装饰图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7405" y="875667"/>
            <a:ext cx="766107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后面一个是什么图形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把它圈出来。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843285"/>
            <a:ext cx="10746740" cy="358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137700" y="1843286"/>
            <a:ext cx="701625" cy="82371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233075" y="3095847"/>
            <a:ext cx="644475" cy="106657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219972" y="4648422"/>
            <a:ext cx="743178" cy="77924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70530"/>
            <a:ext cx="105632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找规律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接着画出后面的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个图形。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(3)□■□■■□■□■■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4645" y="17929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☆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5620" y="26787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>
                <a:solidFill>
                  <a:srgbClr val="E72582"/>
                </a:solidFill>
                <a:latin typeface="Cambria Math"/>
                <a:ea typeface="方正楷体_GBK"/>
                <a:cs typeface="Cambria Math"/>
              </a:rPr>
              <a:t>△△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5620" y="35074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□■□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9105"/>
            <a:ext cx="105816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选一选。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下面三组图形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组的规律与其他两组不同。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☆★☆★☆★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③△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○○</a:t>
            </a:r>
            <a:r>
              <a:rPr lang="en-US" altLang="zh-CN" sz="3600" dirty="0"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○○○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3609" y="18632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549" y="866154"/>
            <a:ext cx="1092136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                    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这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串珠子的规律可以表示为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□○○□○○□○○	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112112112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Calibri"/>
                <a:ea typeface="宋体"/>
                <a:cs typeface="宋体"/>
              </a:rPr>
              <a:t>③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zh-CN" altLang="zh-CN" sz="3600" dirty="0" smtClean="0">
                <a:latin typeface="Calibri"/>
                <a:ea typeface="MS Mincho"/>
                <a:cs typeface="MS Mincho"/>
              </a:rPr>
              <a:t>✕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zh-CN" altLang="zh-CN" sz="3600" dirty="0" smtClean="0">
                <a:latin typeface="Calibri"/>
                <a:ea typeface="MS Mincho"/>
                <a:cs typeface="MS Mincho"/>
              </a:rPr>
              <a:t>✕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zh-CN" altLang="zh-CN" sz="3600" dirty="0" smtClean="0">
                <a:latin typeface="Calibri"/>
                <a:ea typeface="MS Mincho"/>
                <a:cs typeface="MS Mincho"/>
              </a:rPr>
              <a:t>✕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069466"/>
            <a:ext cx="4411504" cy="6110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0736" y="19299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148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方正小标宋_GBK</vt:lpstr>
      <vt:lpstr>微软雅黑</vt:lpstr>
      <vt:lpstr>汉仪雅酷黑 95W</vt:lpstr>
      <vt:lpstr>MS Mincho</vt:lpstr>
      <vt:lpstr>方正大标宋_GBK</vt:lpstr>
      <vt:lpstr>Cambria Math</vt:lpstr>
      <vt:lpstr>方正大标宋简体</vt:lpstr>
      <vt:lpstr>Calibri</vt:lpstr>
      <vt:lpstr>楷体</vt:lpstr>
      <vt:lpstr>方正楷体_GBK</vt:lpstr>
      <vt:lpstr>Wingdings</vt:lpstr>
      <vt:lpstr>方正黑体_GBK</vt:lpstr>
      <vt:lpstr>Times New Roman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2026-03-04T06:56:25Z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