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楷体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方正隶变_GBK" charset="-122"/>
      <p:regular r:id="rId14"/>
    </p:embeddedFont>
    <p:embeddedFont>
      <p:font typeface="方正大标宋_GBK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小兔子安家</a:t>
            </a:r>
            <a:r>
              <a:rPr lang="zh-CN" altLang="zh-CN" sz="600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</a:t>
            </a:r>
            <a:endParaRPr lang="zh-CN" altLang="zh-CN" sz="60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F7B5549-14AE-4EF8-8A0E-8E08E7834634}"/>
              </a:ext>
            </a:extLst>
          </p:cNvPr>
          <p:cNvSpPr/>
          <p:nvPr/>
        </p:nvSpPr>
        <p:spPr>
          <a:xfrm>
            <a:off x="672860" y="861094"/>
            <a:ext cx="710004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一共有多少只鸟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6.jpeg">
            <a:extLst>
              <a:ext uri="{FF2B5EF4-FFF2-40B4-BE49-F238E27FC236}">
                <a16:creationId xmlns:a16="http://schemas.microsoft.com/office/drawing/2014/main" xmlns="" id="{DC6CA005-4D28-4FAB-938D-C0747B17FF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16239" y="1904759"/>
            <a:ext cx="4892448" cy="193138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C256196-4019-47FE-AF81-0D2EF62EFFB1}"/>
              </a:ext>
            </a:extLst>
          </p:cNvPr>
          <p:cNvSpPr/>
          <p:nvPr/>
        </p:nvSpPr>
        <p:spPr>
          <a:xfrm>
            <a:off x="10184099" y="229633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7D3DD13-36DA-4C2B-B0EB-C226950271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392" y="2181983"/>
            <a:ext cx="3497825" cy="7606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8A119D1-A2D2-4407-A3C8-B745982E0B52}"/>
              </a:ext>
            </a:extLst>
          </p:cNvPr>
          <p:cNvSpPr/>
          <p:nvPr/>
        </p:nvSpPr>
        <p:spPr>
          <a:xfrm>
            <a:off x="6705792" y="2239159"/>
            <a:ext cx="3602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     +     4       11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F0C020D-9FFB-4074-A919-6CECAEFA64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910" y="4108762"/>
            <a:ext cx="6189882" cy="2111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BC5B278-474C-4851-82CC-88968F7927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5165" y="4887296"/>
            <a:ext cx="4566750" cy="1047289"/>
          </a:xfrm>
          <a:prstGeom prst="rect">
            <a:avLst/>
          </a:prstGeom>
        </p:spPr>
      </p:pic>
      <p:pic>
        <p:nvPicPr>
          <p:cNvPr id="16" name="image58.jpeg">
            <a:extLst>
              <a:ext uri="{FF2B5EF4-FFF2-40B4-BE49-F238E27FC236}">
                <a16:creationId xmlns:a16="http://schemas.microsoft.com/office/drawing/2014/main" xmlns="" id="{535F3635-287E-4F79-AE43-BC4154FDD5B0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6994083" y="4233600"/>
            <a:ext cx="4517832" cy="17009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D992703-D58A-453E-B117-66DEB7170454}"/>
              </a:ext>
            </a:extLst>
          </p:cNvPr>
          <p:cNvSpPr/>
          <p:nvPr/>
        </p:nvSpPr>
        <p:spPr>
          <a:xfrm>
            <a:off x="1408271" y="429695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F2AA025-3056-4047-86FE-F4A483CE9797}"/>
              </a:ext>
            </a:extLst>
          </p:cNvPr>
          <p:cNvSpPr/>
          <p:nvPr/>
        </p:nvSpPr>
        <p:spPr>
          <a:xfrm>
            <a:off x="1980593" y="526237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433EF09-457E-4BC0-9C5A-C02D70E060DE}"/>
              </a:ext>
            </a:extLst>
          </p:cNvPr>
          <p:cNvSpPr/>
          <p:nvPr/>
        </p:nvSpPr>
        <p:spPr>
          <a:xfrm>
            <a:off x="3195353" y="5236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966B105-9DC4-48C2-A83A-C69D15EC48D1}"/>
              </a:ext>
            </a:extLst>
          </p:cNvPr>
          <p:cNvSpPr/>
          <p:nvPr/>
        </p:nvSpPr>
        <p:spPr>
          <a:xfrm>
            <a:off x="4927760" y="416269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AB644E2-56FA-4F5E-850C-257522B7E0F5}"/>
              </a:ext>
            </a:extLst>
          </p:cNvPr>
          <p:cNvSpPr/>
          <p:nvPr/>
        </p:nvSpPr>
        <p:spPr>
          <a:xfrm>
            <a:off x="5820866" y="41626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029759B-D3D2-440B-BC9A-1275B95AA170}"/>
              </a:ext>
            </a:extLst>
          </p:cNvPr>
          <p:cNvSpPr/>
          <p:nvPr/>
        </p:nvSpPr>
        <p:spPr>
          <a:xfrm>
            <a:off x="4410113" y="541094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3        1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3FC88F-08E4-4772-B3E8-42578054C212}"/>
              </a:ext>
            </a:extLst>
          </p:cNvPr>
          <p:cNvSpPr/>
          <p:nvPr/>
        </p:nvSpPr>
        <p:spPr>
          <a:xfrm>
            <a:off x="638355" y="946407"/>
            <a:ext cx="1087356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5+7=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3+7=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6+9=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9+8=			6+5=			7+8=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8+3=			4+8=			9+2=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9C59AA7-ED45-4CCB-8E67-B560B2D0389E}"/>
              </a:ext>
            </a:extLst>
          </p:cNvPr>
          <p:cNvSpPr/>
          <p:nvPr/>
        </p:nvSpPr>
        <p:spPr>
          <a:xfrm>
            <a:off x="1751885" y="19046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5F47A0-F893-467E-8A18-0B3A7493924B}"/>
              </a:ext>
            </a:extLst>
          </p:cNvPr>
          <p:cNvSpPr/>
          <p:nvPr/>
        </p:nvSpPr>
        <p:spPr>
          <a:xfrm>
            <a:off x="5356977" y="19046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FE2CD88-1022-44FD-9CA7-DA9C3FEDB90D}"/>
              </a:ext>
            </a:extLst>
          </p:cNvPr>
          <p:cNvSpPr/>
          <p:nvPr/>
        </p:nvSpPr>
        <p:spPr>
          <a:xfrm>
            <a:off x="9009479" y="19046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525ED8F-AF54-46B9-9D8F-890558981397}"/>
              </a:ext>
            </a:extLst>
          </p:cNvPr>
          <p:cNvSpPr/>
          <p:nvPr/>
        </p:nvSpPr>
        <p:spPr>
          <a:xfrm>
            <a:off x="1751885" y="27390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EF23A55-CD11-4088-BB4B-7757C125DAE7}"/>
              </a:ext>
            </a:extLst>
          </p:cNvPr>
          <p:cNvSpPr/>
          <p:nvPr/>
        </p:nvSpPr>
        <p:spPr>
          <a:xfrm>
            <a:off x="5375597" y="2739065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1327D1-E8FD-436F-94D2-B95FCFCEAB12}"/>
              </a:ext>
            </a:extLst>
          </p:cNvPr>
          <p:cNvSpPr/>
          <p:nvPr/>
        </p:nvSpPr>
        <p:spPr>
          <a:xfrm>
            <a:off x="9049757" y="27304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DD0894-A055-4A57-B67A-C508AA59046B}"/>
              </a:ext>
            </a:extLst>
          </p:cNvPr>
          <p:cNvSpPr/>
          <p:nvPr/>
        </p:nvSpPr>
        <p:spPr>
          <a:xfrm>
            <a:off x="1760477" y="3573487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0D8CB34-8FFF-4831-94CD-288A5AC18D18}"/>
              </a:ext>
            </a:extLst>
          </p:cNvPr>
          <p:cNvSpPr/>
          <p:nvPr/>
        </p:nvSpPr>
        <p:spPr>
          <a:xfrm>
            <a:off x="5356977" y="35734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1388209-E744-47BB-9BFD-8A975A33D32E}"/>
              </a:ext>
            </a:extLst>
          </p:cNvPr>
          <p:cNvSpPr/>
          <p:nvPr/>
        </p:nvSpPr>
        <p:spPr>
          <a:xfrm>
            <a:off x="9018071" y="3551454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31539F-A7D4-4B06-9272-70EB71893FE9}"/>
              </a:ext>
            </a:extLst>
          </p:cNvPr>
          <p:cNvSpPr/>
          <p:nvPr/>
        </p:nvSpPr>
        <p:spPr>
          <a:xfrm>
            <a:off x="750497" y="946407"/>
            <a:ext cx="10653623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哪两张卡片上的数加起来得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13?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9.jpeg">
            <a:extLst>
              <a:ext uri="{FF2B5EF4-FFF2-40B4-BE49-F238E27FC236}">
                <a16:creationId xmlns:a16="http://schemas.microsoft.com/office/drawing/2014/main" xmlns="" id="{387271A4-CF89-4ED7-883A-099416BF8D5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60630" y="1886258"/>
            <a:ext cx="9773612" cy="11761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41A49B-11BC-4C0F-B84F-21D250351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0630" y="3429000"/>
            <a:ext cx="9328452" cy="221592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953F347-6C4F-4DC9-8728-A958591F564F}"/>
              </a:ext>
            </a:extLst>
          </p:cNvPr>
          <p:cNvSpPr/>
          <p:nvPr/>
        </p:nvSpPr>
        <p:spPr>
          <a:xfrm>
            <a:off x="1602918" y="367313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3EBAE5B-8E88-42AC-B88A-8E1BDE2DF763}"/>
              </a:ext>
            </a:extLst>
          </p:cNvPr>
          <p:cNvSpPr/>
          <p:nvPr/>
        </p:nvSpPr>
        <p:spPr>
          <a:xfrm>
            <a:off x="2848795" y="36731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4740270-AFC9-4F2D-A05E-11D7604DAF91}"/>
              </a:ext>
            </a:extLst>
          </p:cNvPr>
          <p:cNvSpPr/>
          <p:nvPr/>
        </p:nvSpPr>
        <p:spPr>
          <a:xfrm>
            <a:off x="1612122" y="479169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EEC9E1E-C304-47CD-9466-AFAB970D12F3}"/>
              </a:ext>
            </a:extLst>
          </p:cNvPr>
          <p:cNvSpPr/>
          <p:nvPr/>
        </p:nvSpPr>
        <p:spPr>
          <a:xfrm>
            <a:off x="2964211" y="47485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CB3ECD0-2538-442F-92F1-E408CE883AF2}"/>
              </a:ext>
            </a:extLst>
          </p:cNvPr>
          <p:cNvSpPr/>
          <p:nvPr/>
        </p:nvSpPr>
        <p:spPr>
          <a:xfrm>
            <a:off x="7207212" y="367313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5DDF511-97EA-491A-903E-C97F59B8FE7C}"/>
              </a:ext>
            </a:extLst>
          </p:cNvPr>
          <p:cNvSpPr/>
          <p:nvPr/>
        </p:nvSpPr>
        <p:spPr>
          <a:xfrm>
            <a:off x="8623834" y="36731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59E24FD-B014-49D6-A170-7ACB73E820FA}"/>
              </a:ext>
            </a:extLst>
          </p:cNvPr>
          <p:cNvSpPr/>
          <p:nvPr/>
        </p:nvSpPr>
        <p:spPr>
          <a:xfrm>
            <a:off x="7250346" y="474856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9DD32A5-BC8F-4B9D-8B46-AFBB71951E7D}"/>
              </a:ext>
            </a:extLst>
          </p:cNvPr>
          <p:cNvSpPr/>
          <p:nvPr/>
        </p:nvSpPr>
        <p:spPr>
          <a:xfrm>
            <a:off x="8623834" y="474856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7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0B1C06-E8D2-4BEC-939B-4FFB1248FF94}"/>
              </a:ext>
            </a:extLst>
          </p:cNvPr>
          <p:cNvSpPr/>
          <p:nvPr/>
        </p:nvSpPr>
        <p:spPr>
          <a:xfrm>
            <a:off x="724619" y="946407"/>
            <a:ext cx="10787296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每人一颗珠子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哪两袋正合适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DD89A4E-6893-457C-B3B1-C5AD0D3F4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031" y="2199736"/>
            <a:ext cx="5742326" cy="20013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3CD3036-8AF6-4A61-875B-2D2F69F352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00" y="4619869"/>
            <a:ext cx="3497825" cy="760685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C678BEA-7B03-40CD-8F76-736070588D4D}"/>
              </a:ext>
            </a:extLst>
          </p:cNvPr>
          <p:cNvSpPr/>
          <p:nvPr/>
        </p:nvSpPr>
        <p:spPr>
          <a:xfrm>
            <a:off x="1047031" y="2137245"/>
            <a:ext cx="1609905" cy="2063819"/>
          </a:xfrm>
          <a:prstGeom prst="ellipse">
            <a:avLst/>
          </a:prstGeom>
          <a:noFill/>
          <a:ln w="28575">
            <a:solidFill>
              <a:srgbClr val="E7258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B1BCBD9-1CCE-4940-941F-96E80EC483CE}"/>
              </a:ext>
            </a:extLst>
          </p:cNvPr>
          <p:cNvSpPr/>
          <p:nvPr/>
        </p:nvSpPr>
        <p:spPr>
          <a:xfrm>
            <a:off x="5291047" y="2168490"/>
            <a:ext cx="1609905" cy="2063819"/>
          </a:xfrm>
          <a:prstGeom prst="ellipse">
            <a:avLst/>
          </a:prstGeom>
          <a:noFill/>
          <a:ln w="28575">
            <a:solidFill>
              <a:srgbClr val="E7258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BC7640E-27C6-4F2F-A18D-634C84D05B94}"/>
              </a:ext>
            </a:extLst>
          </p:cNvPr>
          <p:cNvSpPr/>
          <p:nvPr/>
        </p:nvSpPr>
        <p:spPr>
          <a:xfrm>
            <a:off x="1941121" y="4677045"/>
            <a:ext cx="3329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    +     9        14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FED46F8-D7B0-4867-9E3B-BCFD6E3CD3A7}"/>
              </a:ext>
            </a:extLst>
          </p:cNvPr>
          <p:cNvSpPr/>
          <p:nvPr/>
        </p:nvSpPr>
        <p:spPr>
          <a:xfrm>
            <a:off x="5270879" y="461986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颗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150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微软雅黑</vt:lpstr>
      <vt:lpstr>汉仪雅酷黑 95W</vt:lpstr>
      <vt:lpstr>方正楷体_GBK</vt:lpstr>
      <vt:lpstr>Wingdings</vt:lpstr>
      <vt:lpstr>方正黑体_GBK</vt:lpstr>
      <vt:lpstr>方正小标宋_GBK</vt:lpstr>
      <vt:lpstr>方正书宋_GBK</vt:lpstr>
      <vt:lpstr>方正隶变_GBK</vt:lpstr>
      <vt:lpstr>Times New Roman</vt:lpstr>
      <vt:lpstr>方正大标宋_GBK</vt:lpstr>
      <vt:lpstr>Calibri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245</cp:revision>
  <dcterms:created xsi:type="dcterms:W3CDTF">2019-06-19T02:08:00Z</dcterms:created>
  <dcterms:modified xsi:type="dcterms:W3CDTF">2026-02-28T08:56:02Z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