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大标宋_GBK" charset="-122"/>
      <p:regular r:id="rId8"/>
    </p:embeddedFont>
    <p:embeddedFont>
      <p:font typeface="Cambria Math" pitchFamily="18" charset="0"/>
      <p:regular r:id="rId9"/>
    </p:embeddedFont>
    <p:embeddedFont>
      <p:font typeface="方正小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大标宋简体" charset="-122"/>
      <p:regular r:id="rId15"/>
    </p:embeddedFont>
    <p:embeddedFont>
      <p:font typeface="方正隶变_GBK" charset="-122"/>
      <p:regular r:id="rId16"/>
    </p:embeddedFont>
    <p:embeddedFont>
      <p:font typeface="方正楷体_GBK" pitchFamily="65" charset="-122"/>
      <p:regular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 </a:t>
            </a:r>
            <a:r>
              <a:rPr lang="zh-CN" altLang="zh-CN" sz="6000" dirty="0" smtClean="0"/>
              <a:t>找一找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4056"/>
            <a:ext cx="904606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用哪个物体可以描出左边的图形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圈一圈。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620561"/>
              </p:ext>
            </p:extLst>
          </p:nvPr>
        </p:nvGraphicFramePr>
        <p:xfrm>
          <a:off x="721453" y="1862355"/>
          <a:ext cx="10511405" cy="4773336"/>
        </p:xfrm>
        <a:graphic>
          <a:graphicData uri="http://schemas.openxmlformats.org/drawingml/2006/table">
            <a:tbl>
              <a:tblPr firstRow="1" firstCol="1" bandRow="1"/>
              <a:tblGrid>
                <a:gridCol w="1945150"/>
                <a:gridCol w="8566255"/>
              </a:tblGrid>
              <a:tr h="1149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40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1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4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○</a:t>
                      </a: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 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1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4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□</a:t>
                      </a:r>
                      <a:endParaRPr lang="zh-CN" sz="40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1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54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 Math"/>
                          <a:ea typeface="方正楷体_GBK"/>
                          <a:cs typeface="Cambria Math"/>
                        </a:rPr>
                        <a:t>△</a:t>
                      </a:r>
                      <a:endParaRPr lang="zh-CN" sz="40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1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300294" y="2172749"/>
            <a:ext cx="780176" cy="3691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7428" b="5940"/>
          <a:stretch/>
        </p:blipFill>
        <p:spPr bwMode="auto">
          <a:xfrm>
            <a:off x="2952926" y="1957350"/>
            <a:ext cx="7382312" cy="97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0"/>
          <a:stretch/>
        </p:blipFill>
        <p:spPr bwMode="auto">
          <a:xfrm>
            <a:off x="3020038" y="3075913"/>
            <a:ext cx="7432142" cy="1047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0"/>
          <a:stretch/>
        </p:blipFill>
        <p:spPr bwMode="auto">
          <a:xfrm>
            <a:off x="3287752" y="4244828"/>
            <a:ext cx="6535755" cy="104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038" y="5349989"/>
            <a:ext cx="7628432" cy="121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952926" y="1957351"/>
            <a:ext cx="2075567" cy="97879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275230" y="3075913"/>
            <a:ext cx="1375530" cy="104739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439316" y="4244828"/>
            <a:ext cx="1384191" cy="10485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057312" y="5349989"/>
            <a:ext cx="1229462" cy="121657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4559" y="937362"/>
            <a:ext cx="996939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下面的图形分别是哪个物体描出来的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" t="4301" r="2622"/>
          <a:stretch/>
        </p:blipFill>
        <p:spPr bwMode="auto">
          <a:xfrm>
            <a:off x="738782" y="1889829"/>
            <a:ext cx="10539810" cy="442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48183" y="3429000"/>
            <a:ext cx="2690492" cy="21336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733550" y="3190166"/>
            <a:ext cx="3072133" cy="23724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272783" y="3347380"/>
            <a:ext cx="2301172" cy="19389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8124825" y="3280705"/>
            <a:ext cx="2472690" cy="19008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5639" y="967859"/>
            <a:ext cx="9533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转动同一个正方体、长方体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印一印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en-US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614190"/>
            <a:ext cx="4314825" cy="4227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"/>
          <a:stretch/>
        </p:blipFill>
        <p:spPr bwMode="auto">
          <a:xfrm>
            <a:off x="4897755" y="1738291"/>
            <a:ext cx="6614160" cy="3979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82.jpeg"/>
          <p:cNvPicPr/>
          <p:nvPr/>
        </p:nvPicPr>
        <p:blipFill rotWithShape="1">
          <a:blip r:embed="rId6"/>
          <a:srcRect r="61767"/>
          <a:stretch/>
        </p:blipFill>
        <p:spPr>
          <a:xfrm>
            <a:off x="614998" y="1614190"/>
            <a:ext cx="4437062" cy="4275737"/>
          </a:xfrm>
          <a:prstGeom prst="rect">
            <a:avLst/>
          </a:prstGeom>
        </p:spPr>
      </p:pic>
      <p:pic>
        <p:nvPicPr>
          <p:cNvPr id="10" name="image82.jpeg"/>
          <p:cNvPicPr/>
          <p:nvPr/>
        </p:nvPicPr>
        <p:blipFill rotWithShape="1">
          <a:blip r:embed="rId6"/>
          <a:srcRect l="40027"/>
          <a:stretch/>
        </p:blipFill>
        <p:spPr>
          <a:xfrm>
            <a:off x="5052060" y="1585782"/>
            <a:ext cx="6928485" cy="42564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98</Words>
  <Application>Microsoft Office PowerPoint</Application>
  <PresentationFormat>自定义</PresentationFormat>
  <Paragraphs>25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方正大标宋_GBK</vt:lpstr>
      <vt:lpstr>Cambria Math</vt:lpstr>
      <vt:lpstr>方正小标宋_GBK</vt:lpstr>
      <vt:lpstr>Times New Roman</vt:lpstr>
      <vt:lpstr>Calibri</vt:lpstr>
      <vt:lpstr>方正大标宋简体</vt:lpstr>
      <vt:lpstr>方正隶变_GBK</vt:lpstr>
      <vt:lpstr>方正楷体_GBK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2026-03-04T06:42:22Z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