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0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大标宋_GBK" charset="-122"/>
      <p:regular r:id="rId14"/>
    </p:embeddedFont>
    <p:embeddedFont>
      <p:font typeface="Cambria Math" pitchFamily="18" charset="0"/>
      <p:regular r:id="rId15"/>
    </p:embeddedFont>
    <p:embeddedFont>
      <p:font typeface="方正小标宋_GBK" pitchFamily="65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楷体" pitchFamily="49" charset="-122"/>
      <p:regular r:id="rId21"/>
    </p:embeddedFont>
    <p:embeddedFont>
      <p:font typeface="方正大标宋简体" charset="-122"/>
      <p:regular r:id="rId22"/>
    </p:embeddedFont>
    <p:embeddedFont>
      <p:font typeface="方正隶变_GBK" charset="-122"/>
      <p:regular r:id="rId23"/>
    </p:embeddedFont>
    <p:embeddedFont>
      <p:font typeface="方正楷体_GBK" pitchFamily="65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"/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设计教室装饰图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="" xmlns:a16="http://schemas.microsoft.com/office/drawing/2014/main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473" y="1523872"/>
            <a:ext cx="1085410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后面一个图形或汉字应该是什么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快　乐　学　快　乐　学　快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快　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乐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学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(2)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(3)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1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3972844"/>
            <a:ext cx="6354805" cy="1068939"/>
          </a:xfrm>
          <a:prstGeom prst="rect">
            <a:avLst/>
          </a:prstGeom>
        </p:spPr>
      </p:pic>
      <p:pic>
        <p:nvPicPr>
          <p:cNvPr id="10" name="image14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08270" y="5801089"/>
            <a:ext cx="6354805" cy="72619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61" y="4063028"/>
            <a:ext cx="3824069" cy="247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523206" y="4068593"/>
            <a:ext cx="822130" cy="97319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8473392" y="5670959"/>
            <a:ext cx="871944" cy="931226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309" y="861094"/>
            <a:ext cx="1072966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根据每组的规律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里画出空缺处的一个图形。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38257"/>
            <a:ext cx="11245596" cy="2895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3582099" y="2357306"/>
            <a:ext cx="620785" cy="595619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05000" y="3890963"/>
            <a:ext cx="633412" cy="633412"/>
          </a:xfrm>
          <a:prstGeom prst="ellipse">
            <a:avLst/>
          </a:prstGeom>
          <a:noFill/>
          <a:ln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660" y="828305"/>
            <a:ext cx="108018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ABBABBABB</a:t>
            </a:r>
            <a:r>
              <a:rPr lang="en-US" altLang="zh-CN" sz="3600" dirty="0">
                <a:latin typeface="楷体" pitchFamily="49" charset="-122"/>
                <a:ea typeface="楷体" pitchFamily="49" charset="-122"/>
                <a:cs typeface="Times New Roman"/>
              </a:rPr>
              <a:t>……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规律相同的是哪一组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在下面画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Z"/>
                <a:cs typeface="Times New Roman"/>
              </a:rPr>
              <a:t>􀳫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73" y="2377077"/>
            <a:ext cx="7944288" cy="2252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73" y="4629935"/>
            <a:ext cx="7839774" cy="209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62036" y="38404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寻找下面的规律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并用自己的方式表示出规律。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3600" dirty="0">
              <a:latin typeface="Times New Roman"/>
              <a:ea typeface="方正楷体_GBK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(2)</a:t>
            </a:r>
            <a:endParaRPr lang="zh-CN" altLang="en-US" sz="3600" dirty="0"/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4047" y="1812895"/>
            <a:ext cx="5747538" cy="1052406"/>
          </a:xfrm>
          <a:prstGeom prst="rect">
            <a:avLst/>
          </a:prstGeom>
        </p:spPr>
      </p:pic>
      <p:pic>
        <p:nvPicPr>
          <p:cNvPr id="9" name="image15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38567" y="3682866"/>
            <a:ext cx="5783685" cy="7176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21585" y="2128697"/>
            <a:ext cx="4878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○○</a:t>
            </a:r>
            <a:r>
              <a:rPr lang="en-US" altLang="zh-CN" sz="3600" dirty="0">
                <a:solidFill>
                  <a:srgbClr val="E72582"/>
                </a:solidFill>
                <a:latin typeface="Cambria Math"/>
                <a:ea typeface="方正楷体_GBK"/>
                <a:cs typeface="Cambria Math"/>
              </a:rPr>
              <a:t>△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○○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 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5509" y="4938911"/>
            <a:ext cx="5801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1223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1223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1223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="" xmlns:a16="http://schemas.microsoft.com/office/drawing/2014/main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459" y="1642037"/>
            <a:ext cx="980268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请你来创造。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涂一涂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让图案变得有规律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 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灵活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68" y="2938663"/>
            <a:ext cx="11010899" cy="25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15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12216" y="2967583"/>
            <a:ext cx="10559552" cy="726729"/>
          </a:xfrm>
          <a:prstGeom prst="rect">
            <a:avLst/>
          </a:prstGeom>
        </p:spPr>
      </p:pic>
      <p:pic>
        <p:nvPicPr>
          <p:cNvPr id="10" name="image15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148714" y="3872013"/>
            <a:ext cx="9719945" cy="647700"/>
          </a:xfrm>
          <a:prstGeom prst="rect">
            <a:avLst/>
          </a:prstGeom>
        </p:spPr>
      </p:pic>
      <p:pic>
        <p:nvPicPr>
          <p:cNvPr id="11" name="image155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1212216" y="4661218"/>
            <a:ext cx="7991475" cy="7918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162</Words>
  <Application>Microsoft Office PowerPoint</Application>
  <PresentationFormat>自定义</PresentationFormat>
  <Paragraphs>35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汉仪雅酷黑 95W</vt:lpstr>
      <vt:lpstr>NEU-BZ</vt:lpstr>
      <vt:lpstr>方正大标宋_GBK</vt:lpstr>
      <vt:lpstr>Cambria Math</vt:lpstr>
      <vt:lpstr>方正小标宋_GBK</vt:lpstr>
      <vt:lpstr>Times New Roman</vt:lpstr>
      <vt:lpstr>Calibri</vt:lpstr>
      <vt:lpstr>楷体</vt:lpstr>
      <vt:lpstr>方正大标宋简体</vt:lpstr>
      <vt:lpstr>方正隶变_GBK</vt:lpstr>
      <vt:lpstr>方正楷体_GBK</vt:lpstr>
      <vt:lpstr>微软雅黑</vt:lpstr>
      <vt:lpstr>方正仿宋_GBK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2026-03-04T06:20:01Z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