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大标宋_GBK" charset="-122"/>
      <p:regular r:id="rId10"/>
    </p:embeddedFont>
    <p:embeddedFont>
      <p:font typeface="方正楷体_GBK" pitchFamily="65" charset="-122"/>
      <p:regular r:id="rId11"/>
    </p:embeddedFont>
    <p:embeddedFont>
      <p:font typeface="方正隶变_GBK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25" d="100"/>
          <a:sy n="125" d="100"/>
        </p:scale>
        <p:origin x="-102" y="18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 </a:t>
            </a:r>
            <a:r>
              <a:rPr lang="zh-CN" altLang="zh-CN" sz="6000" dirty="0" smtClean="0"/>
              <a:t>古人</a:t>
            </a:r>
            <a:r>
              <a:rPr lang="zh-CN" altLang="zh-CN" sz="6000" dirty="0"/>
              <a:t>计数 </a:t>
            </a:r>
            <a:r>
              <a:rPr lang="en-US" altLang="zh-CN" sz="6000" dirty="0" smtClean="0"/>
              <a:t>(</a:t>
            </a:r>
            <a:r>
              <a:rPr lang="zh-CN" altLang="en-US" sz="6000" dirty="0" smtClean="0"/>
              <a:t>二</a:t>
            </a:r>
            <a:r>
              <a:rPr lang="en-US" altLang="zh-CN" sz="6000" dirty="0" smtClean="0"/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3837" y="861094"/>
            <a:ext cx="4288353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40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比一比</a:t>
            </a:r>
            <a:r>
              <a:rPr lang="en-US" altLang="zh-CN" sz="40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40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2050860"/>
            <a:ext cx="7432889" cy="7479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0181" y="3077020"/>
            <a:ext cx="7130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13       8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　　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16       20</a:t>
            </a:r>
            <a:endParaRPr lang="zh-CN" altLang="en-US" sz="3600" dirty="0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157" r="55686"/>
          <a:stretch/>
        </p:blipFill>
        <p:spPr>
          <a:xfrm>
            <a:off x="1628107" y="3038167"/>
            <a:ext cx="775016" cy="7606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157" r="55686"/>
          <a:stretch/>
        </p:blipFill>
        <p:spPr>
          <a:xfrm>
            <a:off x="5375920" y="3038897"/>
            <a:ext cx="775016" cy="76068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86" y="3935206"/>
            <a:ext cx="10731499" cy="1749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776041" y="3034236"/>
            <a:ext cx="62228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Times New Roman"/>
                <a:ea typeface="方正楷体_GBK"/>
              </a:rPr>
              <a:t>&gt; 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84803" y="3018877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Times New Roman"/>
                <a:ea typeface="方正楷体_GBK"/>
              </a:rPr>
              <a:t>&lt;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  <p:pic>
        <p:nvPicPr>
          <p:cNvPr id="14" name="image5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85186" y="3943141"/>
            <a:ext cx="10604889" cy="17035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7215" y="901184"/>
            <a:ext cx="237757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50" y="1872046"/>
            <a:ext cx="10904700" cy="252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7544" y="1958404"/>
            <a:ext cx="10798971" cy="24415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7237" y="894834"/>
            <a:ext cx="3877985" cy="8258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拨一拨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89" y="1835001"/>
            <a:ext cx="5103811" cy="218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631036" y="1506275"/>
            <a:ext cx="4621164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个十和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6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个一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合起来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)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10+6=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12734" y="24434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96" y="4381500"/>
            <a:ext cx="5706744" cy="2179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6732733" y="4130398"/>
            <a:ext cx="50118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个十和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一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合起来是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21984" y="434153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32154" y="434153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41618" y="51635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4934"/>
          <a:stretch/>
        </p:blipFill>
        <p:spPr>
          <a:xfrm>
            <a:off x="6905298" y="5886716"/>
            <a:ext cx="3267822" cy="7731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969548" y="5809857"/>
            <a:ext cx="35250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10        8       18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55840" y="35010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73181" y="60212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03" y="1018097"/>
            <a:ext cx="5492297" cy="2692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603874" y="4016122"/>
            <a:ext cx="3839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个十是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    )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4934"/>
          <a:stretch/>
        </p:blipFill>
        <p:spPr>
          <a:xfrm>
            <a:off x="1603874" y="4756945"/>
            <a:ext cx="3267822" cy="7731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68125" y="4837070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10       10       20</a:t>
            </a:r>
            <a:endParaRPr lang="zh-CN" altLang="zh-CN" sz="3600" dirty="0">
              <a:solidFill>
                <a:srgbClr val="E72582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2688" y="39553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27848" y="31409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126</Words>
  <Application>Microsoft Office PowerPoint</Application>
  <PresentationFormat>自定义</PresentationFormat>
  <Paragraphs>39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微软雅黑</vt:lpstr>
      <vt:lpstr>方正大标宋_GBK</vt:lpstr>
      <vt:lpstr>方正楷体_GBK</vt:lpstr>
      <vt:lpstr>方正隶变_GBK</vt:lpstr>
      <vt:lpstr>Wingdings</vt:lpstr>
      <vt:lpstr>NEU-BZ</vt:lpstr>
      <vt:lpstr>方正小标宋_GBK</vt:lpstr>
      <vt:lpstr>汉仪雅酷黑 95W</vt:lpstr>
      <vt:lpstr>方正黑体_GBK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243</cp:revision>
  <dcterms:created xsi:type="dcterms:W3CDTF">2019-06-19T02:08:00Z</dcterms:created>
  <dcterms:modified xsi:type="dcterms:W3CDTF">2026-02-28T02:46:50Z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