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0.png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跳伞表演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A13D52-5457-4DBE-B0EA-58B34E01EB21}"/>
              </a:ext>
            </a:extLst>
          </p:cNvPr>
          <p:cNvSpPr/>
          <p:nvPr/>
        </p:nvSpPr>
        <p:spPr>
          <a:xfrm>
            <a:off x="541226" y="874115"/>
            <a:ext cx="353173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比一比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6498C7-2C9C-470D-873B-D69A8B797EB4}"/>
              </a:ext>
            </a:extLst>
          </p:cNvPr>
          <p:cNvSpPr/>
          <p:nvPr/>
        </p:nvSpPr>
        <p:spPr>
          <a:xfrm>
            <a:off x="541226" y="1761230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1.</a:t>
            </a:r>
            <a:endParaRPr lang="zh-CN" altLang="en-US" sz="3600"/>
          </a:p>
        </p:txBody>
      </p:sp>
      <p:pic>
        <p:nvPicPr>
          <p:cNvPr id="8" name="image131.jpeg">
            <a:extLst>
              <a:ext uri="{FF2B5EF4-FFF2-40B4-BE49-F238E27FC236}">
                <a16:creationId xmlns:a16="http://schemas.microsoft.com/office/drawing/2014/main" id="{091F2238-E969-4560-A371-C2ED22CDA210}"/>
              </a:ext>
            </a:extLst>
          </p:cNvPr>
          <p:cNvPicPr/>
          <p:nvPr/>
        </p:nvPicPr>
        <p:blipFill rotWithShape="1">
          <a:blip r:embed="rId4"/>
          <a:srcRect l="3608" r="2316"/>
          <a:stretch/>
        </p:blipFill>
        <p:spPr>
          <a:xfrm>
            <a:off x="1072141" y="1755953"/>
            <a:ext cx="9348568" cy="143915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4596926-AF79-4B2C-A307-0F256D841B65}"/>
              </a:ext>
            </a:extLst>
          </p:cNvPr>
          <p:cNvSpPr/>
          <p:nvPr/>
        </p:nvSpPr>
        <p:spPr>
          <a:xfrm>
            <a:off x="1287502" y="3859968"/>
            <a:ext cx="87639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132.jpeg">
            <a:extLst>
              <a:ext uri="{FF2B5EF4-FFF2-40B4-BE49-F238E27FC236}">
                <a16:creationId xmlns:a16="http://schemas.microsoft.com/office/drawing/2014/main" id="{1B2E47E4-E6E0-464F-AAA4-5EB1A627365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06683" y="3616258"/>
            <a:ext cx="754698" cy="754698"/>
          </a:xfrm>
          <a:prstGeom prst="rect">
            <a:avLst/>
          </a:prstGeom>
        </p:spPr>
      </p:pic>
      <p:pic>
        <p:nvPicPr>
          <p:cNvPr id="11" name="image134.jpeg">
            <a:extLst>
              <a:ext uri="{FF2B5EF4-FFF2-40B4-BE49-F238E27FC236}">
                <a16:creationId xmlns:a16="http://schemas.microsoft.com/office/drawing/2014/main" id="{279951C2-6DFE-4461-B9D6-ACC024FCEAB5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068655" y="3616258"/>
            <a:ext cx="598818" cy="76221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1CC4EE7-9B10-40EF-8515-8F887FE5E908}"/>
              </a:ext>
            </a:extLst>
          </p:cNvPr>
          <p:cNvSpPr/>
          <p:nvPr/>
        </p:nvSpPr>
        <p:spPr>
          <a:xfrm>
            <a:off x="3679173" y="382942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3" name="image134.jpeg">
            <a:extLst>
              <a:ext uri="{FF2B5EF4-FFF2-40B4-BE49-F238E27FC236}">
                <a16:creationId xmlns:a16="http://schemas.microsoft.com/office/drawing/2014/main" id="{6B04CC3F-A8AB-4749-B1A5-FD11C88862E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260429" y="3599005"/>
            <a:ext cx="598818" cy="762219"/>
          </a:xfrm>
          <a:prstGeom prst="rect">
            <a:avLst/>
          </a:prstGeom>
        </p:spPr>
      </p:pic>
      <p:pic>
        <p:nvPicPr>
          <p:cNvPr id="14" name="image132.jpeg">
            <a:extLst>
              <a:ext uri="{FF2B5EF4-FFF2-40B4-BE49-F238E27FC236}">
                <a16:creationId xmlns:a16="http://schemas.microsoft.com/office/drawing/2014/main" id="{57183347-9BA5-481C-937A-E0D292F85F3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370721" y="3633511"/>
            <a:ext cx="754698" cy="75469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EE8EFC8D-7F62-4287-8CF5-08D1A323171B}"/>
              </a:ext>
            </a:extLst>
          </p:cNvPr>
          <p:cNvSpPr/>
          <p:nvPr/>
        </p:nvSpPr>
        <p:spPr>
          <a:xfrm>
            <a:off x="8026886" y="37776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E3C98E-1FDA-4272-99D0-F0C7511D5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78" y="886981"/>
            <a:ext cx="8845574" cy="183523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CEC2F93-59A7-4180-BE77-FEA6757B1BB8}"/>
              </a:ext>
            </a:extLst>
          </p:cNvPr>
          <p:cNvSpPr/>
          <p:nvPr/>
        </p:nvSpPr>
        <p:spPr>
          <a:xfrm>
            <a:off x="1107056" y="3136554"/>
            <a:ext cx="9693216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片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片。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片。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片。　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7.jpeg">
            <a:extLst>
              <a:ext uri="{FF2B5EF4-FFF2-40B4-BE49-F238E27FC236}">
                <a16:creationId xmlns:a16="http://schemas.microsoft.com/office/drawing/2014/main" id="{25902E91-164C-4FD9-AB92-BA61E157585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54095" y="3136554"/>
            <a:ext cx="680242" cy="86586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F64C592-A3F6-4202-9D12-1BA623A5D71F}"/>
              </a:ext>
            </a:extLst>
          </p:cNvPr>
          <p:cNvSpPr/>
          <p:nvPr/>
        </p:nvSpPr>
        <p:spPr>
          <a:xfrm>
            <a:off x="2588432" y="3283942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0" name="image138.jpeg">
            <a:extLst>
              <a:ext uri="{FF2B5EF4-FFF2-40B4-BE49-F238E27FC236}">
                <a16:creationId xmlns:a16="http://schemas.microsoft.com/office/drawing/2014/main" id="{0F8CC228-F17A-46B1-9FE2-193EDD67129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376016" y="3180874"/>
            <a:ext cx="765327" cy="70613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26147AA-4831-4ECC-A0DE-4DD72D36CC64}"/>
              </a:ext>
            </a:extLst>
          </p:cNvPr>
          <p:cNvSpPr/>
          <p:nvPr/>
        </p:nvSpPr>
        <p:spPr>
          <a:xfrm>
            <a:off x="6065976" y="32623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2" name="image137.jpeg">
            <a:extLst>
              <a:ext uri="{FF2B5EF4-FFF2-40B4-BE49-F238E27FC236}">
                <a16:creationId xmlns:a16="http://schemas.microsoft.com/office/drawing/2014/main" id="{6BA7DD74-D5AF-464B-830C-3648C9E0434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28216" y="4033701"/>
            <a:ext cx="680242" cy="865862"/>
          </a:xfrm>
          <a:prstGeom prst="rect">
            <a:avLst/>
          </a:prstGeom>
        </p:spPr>
      </p:pic>
      <p:pic>
        <p:nvPicPr>
          <p:cNvPr id="13" name="image138.jpeg">
            <a:extLst>
              <a:ext uri="{FF2B5EF4-FFF2-40B4-BE49-F238E27FC236}">
                <a16:creationId xmlns:a16="http://schemas.microsoft.com/office/drawing/2014/main" id="{C73C9DFC-CDAE-4FB9-BD18-80B4B63D2F7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245292" y="4095274"/>
            <a:ext cx="765327" cy="70613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6852E8A9-1976-411D-8F20-2C0CED3992BE}"/>
              </a:ext>
            </a:extLst>
          </p:cNvPr>
          <p:cNvSpPr/>
          <p:nvPr/>
        </p:nvSpPr>
        <p:spPr>
          <a:xfrm>
            <a:off x="3960518" y="41434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5" name="image138.jpeg">
            <a:extLst>
              <a:ext uri="{FF2B5EF4-FFF2-40B4-BE49-F238E27FC236}">
                <a16:creationId xmlns:a16="http://schemas.microsoft.com/office/drawing/2014/main" id="{B9C3B776-4760-49C2-9BE2-BD7DABE65C0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669978" y="4086648"/>
            <a:ext cx="765327" cy="706136"/>
          </a:xfrm>
          <a:prstGeom prst="rect">
            <a:avLst/>
          </a:prstGeom>
        </p:spPr>
      </p:pic>
      <p:pic>
        <p:nvPicPr>
          <p:cNvPr id="16" name="image137.jpeg">
            <a:extLst>
              <a:ext uri="{FF2B5EF4-FFF2-40B4-BE49-F238E27FC236}">
                <a16:creationId xmlns:a16="http://schemas.microsoft.com/office/drawing/2014/main" id="{4FF3F4EA-835F-4318-90B3-202AF4552A7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992586" y="3999196"/>
            <a:ext cx="680242" cy="86586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516ACA03-983C-41A2-8DB5-6A3C6B922C10}"/>
              </a:ext>
            </a:extLst>
          </p:cNvPr>
          <p:cNvSpPr/>
          <p:nvPr/>
        </p:nvSpPr>
        <p:spPr>
          <a:xfrm>
            <a:off x="8480651" y="415507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27130F3-B2F2-4113-A5F8-EB3583162B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7056" y="5020264"/>
            <a:ext cx="3497825" cy="76068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728B0C91-AA94-4C51-8C8A-3792FAFDB4B6}"/>
              </a:ext>
            </a:extLst>
          </p:cNvPr>
          <p:cNvSpPr/>
          <p:nvPr/>
        </p:nvSpPr>
        <p:spPr>
          <a:xfrm>
            <a:off x="1224902" y="5077440"/>
            <a:ext cx="3168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6        5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509716E-2B42-4B32-ADCE-311908B82325}"/>
              </a:ext>
            </a:extLst>
          </p:cNvPr>
          <p:cNvSpPr/>
          <p:nvPr/>
        </p:nvSpPr>
        <p:spPr>
          <a:xfrm>
            <a:off x="4554711" y="505061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片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C5AF164-EA9F-4CCE-8F29-9DEDAE2EF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65" y="1052052"/>
            <a:ext cx="4918135" cy="20342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B1ADBE1-E6D5-434A-9E0B-627C0556A6BD}"/>
              </a:ext>
            </a:extLst>
          </p:cNvPr>
          <p:cNvSpPr/>
          <p:nvPr/>
        </p:nvSpPr>
        <p:spPr>
          <a:xfrm>
            <a:off x="1176075" y="3297226"/>
            <a:ext cx="5301451" cy="827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en-US" sz="36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00FD4EF-AFCE-420C-8AEC-1BDE63110975}"/>
              </a:ext>
            </a:extLst>
          </p:cNvPr>
          <p:cNvSpPr/>
          <p:nvPr/>
        </p:nvSpPr>
        <p:spPr>
          <a:xfrm>
            <a:off x="1819871" y="34783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10B400-BD3D-4397-A1DF-D66259CBE46B}"/>
              </a:ext>
            </a:extLst>
          </p:cNvPr>
          <p:cNvSpPr/>
          <p:nvPr/>
        </p:nvSpPr>
        <p:spPr>
          <a:xfrm>
            <a:off x="4422887" y="347673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DE3192D-D608-4D4B-B146-5D5DE426D1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4730630"/>
            <a:ext cx="3497825" cy="7606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6A726C5-74C4-4918-A300-1FBA5D2F9629}"/>
              </a:ext>
            </a:extLst>
          </p:cNvPr>
          <p:cNvSpPr/>
          <p:nvPr/>
        </p:nvSpPr>
        <p:spPr>
          <a:xfrm>
            <a:off x="4906096" y="475650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4FBD4A-DD8D-4403-9F17-218AE45EFE81}"/>
              </a:ext>
            </a:extLst>
          </p:cNvPr>
          <p:cNvSpPr/>
          <p:nvPr/>
        </p:nvSpPr>
        <p:spPr>
          <a:xfrm>
            <a:off x="1512909" y="4756880"/>
            <a:ext cx="3283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8         3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4ACF238-D624-4B88-A3AD-9ABFA75E14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59" y="1045965"/>
            <a:ext cx="4853345" cy="223762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C389EA8-4A97-4529-84B5-F09E9902AC7D}"/>
              </a:ext>
            </a:extLst>
          </p:cNvPr>
          <p:cNvSpPr/>
          <p:nvPr/>
        </p:nvSpPr>
        <p:spPr>
          <a:xfrm>
            <a:off x="1176075" y="3297226"/>
            <a:ext cx="5301451" cy="827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)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6DD7558-0E89-45FF-9740-A8D80A5A42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4730630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3731272-E287-4297-B643-4A6165679385}"/>
              </a:ext>
            </a:extLst>
          </p:cNvPr>
          <p:cNvSpPr/>
          <p:nvPr/>
        </p:nvSpPr>
        <p:spPr>
          <a:xfrm>
            <a:off x="4906096" y="4756508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C01469-54EA-4720-BFE3-A52C80DFEC75}"/>
              </a:ext>
            </a:extLst>
          </p:cNvPr>
          <p:cNvSpPr/>
          <p:nvPr/>
        </p:nvSpPr>
        <p:spPr>
          <a:xfrm>
            <a:off x="1819871" y="349194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○         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26EE0B1-A9DF-454E-A37D-A886BF253E3A}"/>
              </a:ext>
            </a:extLst>
          </p:cNvPr>
          <p:cNvSpPr/>
          <p:nvPr/>
        </p:nvSpPr>
        <p:spPr>
          <a:xfrm>
            <a:off x="1504350" y="4756508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6         8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B9D839-57C6-4488-B7A2-14773F075091}"/>
              </a:ext>
            </a:extLst>
          </p:cNvPr>
          <p:cNvSpPr/>
          <p:nvPr/>
        </p:nvSpPr>
        <p:spPr>
          <a:xfrm>
            <a:off x="577301" y="827370"/>
            <a:ext cx="10214343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5.(1)                                         (2)</a:t>
            </a:r>
            <a:endParaRPr lang="zh-CN" altLang="en-US" sz="3600"/>
          </a:p>
        </p:txBody>
      </p:sp>
      <p:pic>
        <p:nvPicPr>
          <p:cNvPr id="8" name="image143.jpeg">
            <a:extLst>
              <a:ext uri="{FF2B5EF4-FFF2-40B4-BE49-F238E27FC236}">
                <a16:creationId xmlns:a16="http://schemas.microsoft.com/office/drawing/2014/main" id="{B1D7690C-5DF2-4A6F-BE2D-F23F21CB493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17182" y="1012033"/>
            <a:ext cx="4038355" cy="2168038"/>
          </a:xfrm>
          <a:prstGeom prst="rect">
            <a:avLst/>
          </a:prstGeom>
        </p:spPr>
      </p:pic>
      <p:pic>
        <p:nvPicPr>
          <p:cNvPr id="9" name="image144.jpeg">
            <a:extLst>
              <a:ext uri="{FF2B5EF4-FFF2-40B4-BE49-F238E27FC236}">
                <a16:creationId xmlns:a16="http://schemas.microsoft.com/office/drawing/2014/main" id="{01DF13BB-1A1A-4876-84BD-E9826A4843A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840747" y="1094757"/>
            <a:ext cx="4022738" cy="21189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BD0BED6-58AE-46C9-B5C7-D28EA9C27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4667" y="3550762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9695E8E-417C-4FE2-9C8E-3FAE2631D5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0463" y="3550762"/>
            <a:ext cx="3497825" cy="7606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6FEA3E9-72F2-414A-9F21-491E8E4130F9}"/>
              </a:ext>
            </a:extLst>
          </p:cNvPr>
          <p:cNvSpPr/>
          <p:nvPr/>
        </p:nvSpPr>
        <p:spPr>
          <a:xfrm>
            <a:off x="4592492" y="360794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B1F2999-F2BB-44DD-BD27-F52A1F606CFE}"/>
              </a:ext>
            </a:extLst>
          </p:cNvPr>
          <p:cNvSpPr/>
          <p:nvPr/>
        </p:nvSpPr>
        <p:spPr>
          <a:xfrm>
            <a:off x="10163307" y="360794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C713C30-EC75-42D3-944E-E07B290A7514}"/>
              </a:ext>
            </a:extLst>
          </p:cNvPr>
          <p:cNvSpPr/>
          <p:nvPr/>
        </p:nvSpPr>
        <p:spPr>
          <a:xfrm>
            <a:off x="1167801" y="3564810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6         6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0C50F9A-E3BE-4427-8465-A445478FE7D0}"/>
              </a:ext>
            </a:extLst>
          </p:cNvPr>
          <p:cNvSpPr/>
          <p:nvPr/>
        </p:nvSpPr>
        <p:spPr>
          <a:xfrm>
            <a:off x="6757718" y="3599316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8         8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171</Words>
  <Application>Microsoft Office PowerPoint</Application>
  <PresentationFormat>宽屏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方正小标宋_GBK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2026-03-13T02:58:39Z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