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方正大标宋简体" panose="02000000000000000000" pitchFamily="2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 </a:t>
            </a:r>
            <a:r>
              <a:rPr lang="zh-CN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开会啦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(1)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FAE4604-D47F-4CCE-A2DA-F20F24761141}"/>
              </a:ext>
            </a:extLst>
          </p:cNvPr>
          <p:cNvSpPr/>
          <p:nvPr/>
        </p:nvSpPr>
        <p:spPr>
          <a:xfrm>
            <a:off x="505460" y="917245"/>
            <a:ext cx="5929828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每人一本练习本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还差几本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8.jpeg">
            <a:extLst>
              <a:ext uri="{FF2B5EF4-FFF2-40B4-BE49-F238E27FC236}">
                <a16:creationId xmlns:a16="http://schemas.microsoft.com/office/drawing/2014/main" id="{A9970C6E-49BE-4570-B71B-5A0B1905A12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938401"/>
            <a:ext cx="10786517" cy="2242841"/>
          </a:xfrm>
          <a:prstGeom prst="rect">
            <a:avLst/>
          </a:prstGeom>
        </p:spPr>
      </p:pic>
      <p:pic>
        <p:nvPicPr>
          <p:cNvPr id="9" name="image125.jpeg">
            <a:extLst>
              <a:ext uri="{FF2B5EF4-FFF2-40B4-BE49-F238E27FC236}">
                <a16:creationId xmlns:a16="http://schemas.microsoft.com/office/drawing/2014/main" id="{75FDE977-72AE-4E2D-9C20-5B8DFA10CBF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68084" y="1964444"/>
            <a:ext cx="10661267" cy="22167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9EC80D-D39F-4DA3-9307-028EDB167953}"/>
              </a:ext>
            </a:extLst>
          </p:cNvPr>
          <p:cNvSpPr/>
          <p:nvPr/>
        </p:nvSpPr>
        <p:spPr>
          <a:xfrm>
            <a:off x="505460" y="846459"/>
            <a:ext cx="6840334" cy="951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42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zh-CN" altLang="zh-CN" sz="360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表示练习本。　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20C3C27-56F1-4E50-ACF3-FC096B58D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15" y="2111243"/>
            <a:ext cx="8108561" cy="23086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8DCCCEE-0C9D-4DC8-BCD4-B06BB2A25A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354" y="4878251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1D756A1-9164-438A-9E3D-19C51BD3A81D}"/>
              </a:ext>
            </a:extLst>
          </p:cNvPr>
          <p:cNvSpPr/>
          <p:nvPr/>
        </p:nvSpPr>
        <p:spPr>
          <a:xfrm>
            <a:off x="4517179" y="492138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CE0EF97-ED51-4EF8-9256-7B78CEF8CE8D}"/>
              </a:ext>
            </a:extLst>
          </p:cNvPr>
          <p:cNvSpPr/>
          <p:nvPr/>
        </p:nvSpPr>
        <p:spPr>
          <a:xfrm>
            <a:off x="1092749" y="4921380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6        6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193232-D375-4D36-BAAA-E9CF4AD763E0}"/>
              </a:ext>
            </a:extLst>
          </p:cNvPr>
          <p:cNvSpPr/>
          <p:nvPr/>
        </p:nvSpPr>
        <p:spPr>
          <a:xfrm>
            <a:off x="505460" y="875087"/>
            <a:ext cx="6096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我会填。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99FCF0C-6B4A-4003-B992-C6A9FE6CC7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509" y="1784768"/>
            <a:ext cx="6912185" cy="23369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571B271-748A-481F-9705-2CC860ACF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9776" y="5769636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2E08B93-6443-418B-B4A5-76F284E73CEA}"/>
              </a:ext>
            </a:extLst>
          </p:cNvPr>
          <p:cNvSpPr/>
          <p:nvPr/>
        </p:nvSpPr>
        <p:spPr>
          <a:xfrm>
            <a:off x="1098020" y="4692836"/>
            <a:ext cx="6955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还差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同样多。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5EF2909-5272-40DC-903F-7B76B47EA972}"/>
              </a:ext>
            </a:extLst>
          </p:cNvPr>
          <p:cNvSpPr/>
          <p:nvPr/>
        </p:nvSpPr>
        <p:spPr>
          <a:xfrm>
            <a:off x="2585765" y="46356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8FD3B66-8787-4EB7-85C2-5A912527CC7F}"/>
              </a:ext>
            </a:extLst>
          </p:cNvPr>
          <p:cNvSpPr/>
          <p:nvPr/>
        </p:nvSpPr>
        <p:spPr>
          <a:xfrm>
            <a:off x="4668589" y="582681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8BE77B-A6C4-44BC-87CC-A3F5AC9115AA}"/>
              </a:ext>
            </a:extLst>
          </p:cNvPr>
          <p:cNvSpPr/>
          <p:nvPr/>
        </p:nvSpPr>
        <p:spPr>
          <a:xfrm>
            <a:off x="1281509" y="5826811"/>
            <a:ext cx="3283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7        4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27C9325-8F3F-4A04-9804-C4CB6410615E}"/>
              </a:ext>
            </a:extLst>
          </p:cNvPr>
          <p:cNvSpPr/>
          <p:nvPr/>
        </p:nvSpPr>
        <p:spPr>
          <a:xfrm>
            <a:off x="580844" y="861094"/>
            <a:ext cx="10564483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每只海豚顶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个皮球。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个皮球。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6.jpeg">
            <a:extLst>
              <a:ext uri="{FF2B5EF4-FFF2-40B4-BE49-F238E27FC236}">
                <a16:creationId xmlns:a16="http://schemas.microsoft.com/office/drawing/2014/main" id="{24E1D4E0-2A6C-4BEB-AA9A-116CA0A35087}"/>
              </a:ext>
            </a:extLst>
          </p:cNvPr>
          <p:cNvPicPr/>
          <p:nvPr/>
        </p:nvPicPr>
        <p:blipFill rotWithShape="1">
          <a:blip r:embed="rId4"/>
          <a:srcRect r="9445"/>
          <a:stretch/>
        </p:blipFill>
        <p:spPr>
          <a:xfrm>
            <a:off x="1202882" y="1924032"/>
            <a:ext cx="8467329" cy="16995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7625E99-3CAA-44D1-82D0-60D08A813A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1936348" y="3643642"/>
            <a:ext cx="839598" cy="82678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7EC8105-0385-4296-BC96-7B60F9B9BDD3}"/>
              </a:ext>
            </a:extLst>
          </p:cNvPr>
          <p:cNvSpPr/>
          <p:nvPr/>
        </p:nvSpPr>
        <p:spPr>
          <a:xfrm>
            <a:off x="2148398" y="37482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4DDF8B5-ACEC-4B38-AD96-06C87A450A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033" y="4546844"/>
            <a:ext cx="3497825" cy="7606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18A5205-1D67-4F70-8FED-78B04F8A75C5}"/>
              </a:ext>
            </a:extLst>
          </p:cNvPr>
          <p:cNvSpPr/>
          <p:nvPr/>
        </p:nvSpPr>
        <p:spPr>
          <a:xfrm>
            <a:off x="1087115" y="4595016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9         4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143</Words>
  <Application>Microsoft Office PowerPoint</Application>
  <PresentationFormat>宽屏</PresentationFormat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方正小标宋_GBK</vt:lpstr>
      <vt:lpstr>微软雅黑</vt:lpstr>
      <vt:lpstr>NEU-BZ</vt:lpstr>
      <vt:lpstr>方正大标宋_GBK</vt:lpstr>
      <vt:lpstr>楷体</vt:lpstr>
      <vt:lpstr>Wingdings</vt:lpstr>
      <vt:lpstr>Arial</vt:lpstr>
      <vt:lpstr>Times New Roman</vt:lpstr>
      <vt:lpstr>方正隶变_GBK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2026-03-13T02:10:51Z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