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 </a:t>
            </a:r>
            <a:r>
              <a:rPr lang="zh-CN" altLang="zh-CN" sz="6000" dirty="0" smtClean="0"/>
              <a:t>搭</a:t>
            </a:r>
            <a:r>
              <a:rPr lang="zh-CN" altLang="zh-CN" sz="6000" dirty="0"/>
              <a:t>积木</a:t>
            </a:r>
            <a:r>
              <a:rPr lang="en-US" altLang="zh-CN" sz="6000" dirty="0"/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31971" y="871391"/>
            <a:ext cx="105673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(1)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325" y="1748554"/>
            <a:ext cx="2590669" cy="231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831384" y="1648946"/>
            <a:ext cx="456407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12+3=(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先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:3+2=(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再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:10+(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     )=(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74" y="4303552"/>
            <a:ext cx="2368350" cy="239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957219" y="4073801"/>
            <a:ext cx="4679486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18</a:t>
            </a:r>
            <a:r>
              <a:rPr lang="en-US" altLang="zh-CN" sz="3600" dirty="0">
                <a:solidFill>
                  <a:srgbClr val="000000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-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先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:8</a:t>
            </a:r>
            <a:r>
              <a:rPr lang="en-US" altLang="zh-CN" sz="3600" dirty="0">
                <a:solidFill>
                  <a:srgbClr val="000000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-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5=(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再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算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:10+(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)=(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1827" y="18669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14991" y="26550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68158" y="344982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1965" y="34152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5602" y="43089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83656" y="5105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1546" y="58437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34138" y="58437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8081" y="857585"/>
            <a:ext cx="10869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看图列式。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(1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                                           (2)</a:t>
            </a:r>
            <a:endParaRPr lang="zh-CN" altLang="en-US" sz="3600" dirty="0"/>
          </a:p>
        </p:txBody>
      </p:sp>
      <p:pic>
        <p:nvPicPr>
          <p:cNvPr id="8" name="image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09918"/>
            <a:ext cx="3275965" cy="1403985"/>
          </a:xfrm>
          <a:prstGeom prst="rect">
            <a:avLst/>
          </a:prstGeom>
        </p:spPr>
      </p:pic>
      <p:pic>
        <p:nvPicPr>
          <p:cNvPr id="9" name="image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32770" y="1909918"/>
            <a:ext cx="3477968" cy="14521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9164" y="3496004"/>
            <a:ext cx="320472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</a:rPr>
              <a:t>10+7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=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根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7568" y="3496004"/>
            <a:ext cx="3267822" cy="17155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645" t="50000"/>
          <a:stretch/>
        </p:blipFill>
        <p:spPr>
          <a:xfrm>
            <a:off x="1904301" y="4353764"/>
            <a:ext cx="2429802" cy="8577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07469" y="36535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17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5440"/>
          <a:stretch/>
        </p:blipFill>
        <p:spPr>
          <a:xfrm>
            <a:off x="2510836" y="3546381"/>
            <a:ext cx="839598" cy="82678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607468" y="36366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92400" y="4518201"/>
            <a:ext cx="2021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7        10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20687" y="3502519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13        4       17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20687" y="4542423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17       13        4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838" y="97091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看一看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39" y="1902850"/>
            <a:ext cx="5173034" cy="2542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075" y="1812839"/>
            <a:ext cx="5154841" cy="264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896586" y="36721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4         17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4204" y="3678357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3          16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084" y="861094"/>
            <a:ext cx="23775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84" y="1715174"/>
            <a:ext cx="10668000" cy="298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08866" y="2537755"/>
            <a:ext cx="2450434" cy="14881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50108" y="2514600"/>
            <a:ext cx="2842892" cy="15113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04408" y="2537755"/>
            <a:ext cx="2944492" cy="14881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536700" y="2514600"/>
            <a:ext cx="8612508" cy="15113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150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NEU-BZ</vt:lpstr>
      <vt:lpstr>方正仿宋_GBK</vt:lpstr>
      <vt:lpstr>方正小标宋_GBK</vt:lpstr>
      <vt:lpstr>汉仪雅酷黑 95W</vt:lpstr>
      <vt:lpstr>方正黑体_GBK</vt:lpstr>
      <vt:lpstr>方正大标宋简体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2026-02-28T03:02:03Z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