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6" r:id="rId3"/>
    <p:sldId id="497" r:id="rId4"/>
    <p:sldId id="498" r:id="rId5"/>
    <p:sldId id="427" r:id="rId6"/>
  </p:sldIdLst>
  <p:sldSz cx="12192000" cy="6858000"/>
  <p:notesSz cx="6858000" cy="9144000"/>
  <p:embeddedFontLst>
    <p:embeddedFont>
      <p:font typeface="NEU-BZ" panose="02010600010101010101" pitchFamily="2" charset="-122"/>
      <p:regular r:id="rId7"/>
      <p:bold r:id="rId8"/>
      <p:italic r:id="rId9"/>
      <p:boldItalic r:id="rId10"/>
    </p:embeddedFont>
    <p:embeddedFont>
      <p:font typeface="方正大标宋_GBK" panose="03000509000000000000" pitchFamily="65" charset="-122"/>
      <p:regular r:id="rId11"/>
    </p:embeddedFont>
    <p:embeddedFont>
      <p:font typeface="方正大标宋简体" panose="02000000000000000000" pitchFamily="2" charset="-122"/>
      <p:regular r:id="rId12"/>
    </p:embeddedFont>
    <p:embeddedFont>
      <p:font typeface="方正隶变_GBK" panose="03000509000000000000" pitchFamily="65" charset="-122"/>
      <p:regular r:id="rId13"/>
    </p:embeddedFont>
    <p:embeddedFont>
      <p:font typeface="方正小标宋_GBK" panose="03000509000000000000" pitchFamily="65" charset="-122"/>
      <p:regular r:id="rId14"/>
    </p:embeddedFont>
    <p:embeddedFont>
      <p:font typeface="楷体" panose="02010609060101010101" pitchFamily="49" charset="-122"/>
      <p:regular r:id="rId15"/>
    </p:embeddedFont>
    <p:embeddedFont>
      <p:font typeface="微软雅黑" panose="020B0503020204020204" pitchFamily="34" charset="-122"/>
      <p:regular r:id="rId16"/>
      <p:bold r:id="rId1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2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29  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做个减法表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CF5829E-F3E3-4D0B-8A30-8AA527B0663E}"/>
              </a:ext>
            </a:extLst>
          </p:cNvPr>
          <p:cNvSpPr/>
          <p:nvPr/>
        </p:nvSpPr>
        <p:spPr>
          <a:xfrm>
            <a:off x="505460" y="869034"/>
            <a:ext cx="6070893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把下面的减法表填写完整。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1DF64222-1373-4563-A561-9B22CDA71D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216" y="1629887"/>
            <a:ext cx="10232727" cy="5149372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8439FCD1-E70F-48B3-81FD-41EBF8EF4847}"/>
              </a:ext>
            </a:extLst>
          </p:cNvPr>
          <p:cNvSpPr/>
          <p:nvPr/>
        </p:nvSpPr>
        <p:spPr>
          <a:xfrm>
            <a:off x="939109" y="278266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12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3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B463BC1-978A-43C3-A169-12BABD6AE488}"/>
              </a:ext>
            </a:extLst>
          </p:cNvPr>
          <p:cNvSpPr/>
          <p:nvPr/>
        </p:nvSpPr>
        <p:spPr>
          <a:xfrm>
            <a:off x="930231" y="499320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16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7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176E51C-8635-4C72-A54E-0F9DE6FDD85A}"/>
              </a:ext>
            </a:extLst>
          </p:cNvPr>
          <p:cNvSpPr/>
          <p:nvPr/>
        </p:nvSpPr>
        <p:spPr>
          <a:xfrm>
            <a:off x="2038227" y="2182052"/>
            <a:ext cx="10908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11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3</a:t>
            </a:r>
            <a:endParaRPr lang="zh-CN" altLang="en-US" sz="360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780F045-4BA5-44A0-B8FA-26F747694B17}"/>
              </a:ext>
            </a:extLst>
          </p:cNvPr>
          <p:cNvSpPr/>
          <p:nvPr/>
        </p:nvSpPr>
        <p:spPr>
          <a:xfrm>
            <a:off x="2047105" y="389178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14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</a:t>
            </a:r>
            <a:endParaRPr lang="zh-CN" altLang="en-US" sz="360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7CFCEBD-68D9-4CC3-857F-13E295018563}"/>
              </a:ext>
            </a:extLst>
          </p:cNvPr>
          <p:cNvSpPr/>
          <p:nvPr/>
        </p:nvSpPr>
        <p:spPr>
          <a:xfrm>
            <a:off x="2038227" y="443871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15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7</a:t>
            </a:r>
            <a:endParaRPr lang="zh-CN" altLang="en-US" sz="360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14C2B53D-7E95-414A-96EA-C8BE9D9997A8}"/>
              </a:ext>
            </a:extLst>
          </p:cNvPr>
          <p:cNvSpPr/>
          <p:nvPr/>
        </p:nvSpPr>
        <p:spPr>
          <a:xfrm>
            <a:off x="2047105" y="554782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17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9</a:t>
            </a:r>
            <a:endParaRPr lang="zh-CN" altLang="en-US" sz="360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70C3221E-546F-4D1B-81C8-2D269F59A144}"/>
              </a:ext>
            </a:extLst>
          </p:cNvPr>
          <p:cNvSpPr/>
          <p:nvPr/>
        </p:nvSpPr>
        <p:spPr>
          <a:xfrm>
            <a:off x="3123243" y="278199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12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B1F23944-A476-4805-A529-26F4C87702EB}"/>
              </a:ext>
            </a:extLst>
          </p:cNvPr>
          <p:cNvSpPr/>
          <p:nvPr/>
        </p:nvSpPr>
        <p:spPr>
          <a:xfrm>
            <a:off x="3154607" y="333688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13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30ED9B40-B771-44A2-BC15-CA3355A5DFAE}"/>
              </a:ext>
            </a:extLst>
          </p:cNvPr>
          <p:cNvSpPr/>
          <p:nvPr/>
        </p:nvSpPr>
        <p:spPr>
          <a:xfrm>
            <a:off x="3164895" y="445745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15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8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1AD1BC45-630E-4CC8-AF16-D3451FBE2AF3}"/>
              </a:ext>
            </a:extLst>
          </p:cNvPr>
          <p:cNvSpPr/>
          <p:nvPr/>
        </p:nvSpPr>
        <p:spPr>
          <a:xfrm>
            <a:off x="4311664" y="166465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10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99FD5F08-AD50-44BE-B5E7-7832DCEBB4FF}"/>
              </a:ext>
            </a:extLst>
          </p:cNvPr>
          <p:cNvSpPr/>
          <p:nvPr/>
        </p:nvSpPr>
        <p:spPr>
          <a:xfrm>
            <a:off x="4311664" y="336437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13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7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6B7EE27B-8CC3-49E0-BA27-9B8D99BEFB8F}"/>
              </a:ext>
            </a:extLst>
          </p:cNvPr>
          <p:cNvSpPr/>
          <p:nvPr/>
        </p:nvSpPr>
        <p:spPr>
          <a:xfrm>
            <a:off x="4311664" y="394990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14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8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36FAD095-8735-4E83-90DA-4BE37F41D380}"/>
              </a:ext>
            </a:extLst>
          </p:cNvPr>
          <p:cNvSpPr/>
          <p:nvPr/>
        </p:nvSpPr>
        <p:spPr>
          <a:xfrm>
            <a:off x="4311664" y="448722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15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9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FABB8B2F-F561-4EBD-9B12-45419880A3E4}"/>
              </a:ext>
            </a:extLst>
          </p:cNvPr>
          <p:cNvSpPr/>
          <p:nvPr/>
        </p:nvSpPr>
        <p:spPr>
          <a:xfrm>
            <a:off x="6496942" y="2198167"/>
            <a:ext cx="10908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11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7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77A8360A-80E7-4E7B-ADB0-C5858DA88511}"/>
              </a:ext>
            </a:extLst>
          </p:cNvPr>
          <p:cNvSpPr/>
          <p:nvPr/>
        </p:nvSpPr>
        <p:spPr>
          <a:xfrm>
            <a:off x="6476776" y="276219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12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8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1144E453-CC1A-414B-80FF-6C46013D9C9F}"/>
              </a:ext>
            </a:extLst>
          </p:cNvPr>
          <p:cNvSpPr/>
          <p:nvPr/>
        </p:nvSpPr>
        <p:spPr>
          <a:xfrm>
            <a:off x="7617219" y="168215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10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7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40B81144-1A6B-43A7-A870-31E0ACD8B6BF}"/>
              </a:ext>
            </a:extLst>
          </p:cNvPr>
          <p:cNvSpPr/>
          <p:nvPr/>
        </p:nvSpPr>
        <p:spPr>
          <a:xfrm>
            <a:off x="5440146" y="1705752"/>
            <a:ext cx="10310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10-5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7CAE7661-D766-4DF8-A8F3-C85DFD4872DE}"/>
              </a:ext>
            </a:extLst>
          </p:cNvPr>
          <p:cNvSpPr/>
          <p:nvPr/>
        </p:nvSpPr>
        <p:spPr>
          <a:xfrm>
            <a:off x="5427687" y="2257262"/>
            <a:ext cx="10908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11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A1BF2391-231E-4834-8BFD-8FC0E11704B6}"/>
              </a:ext>
            </a:extLst>
          </p:cNvPr>
          <p:cNvSpPr/>
          <p:nvPr/>
        </p:nvSpPr>
        <p:spPr>
          <a:xfrm>
            <a:off x="8657073" y="166893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10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8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904B8BB3-B5A9-46C9-A13B-7B731D320C50}"/>
              </a:ext>
            </a:extLst>
          </p:cNvPr>
          <p:cNvSpPr/>
          <p:nvPr/>
        </p:nvSpPr>
        <p:spPr>
          <a:xfrm>
            <a:off x="8725215" y="2198166"/>
            <a:ext cx="10908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11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9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15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3" grpId="0"/>
      <p:bldP spid="14" grpId="0"/>
      <p:bldP spid="16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0" grpId="0"/>
      <p:bldP spid="31" grpId="0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307FF68-E934-4259-9880-792C5FAE85E9}"/>
              </a:ext>
            </a:extLst>
          </p:cNvPr>
          <p:cNvSpPr/>
          <p:nvPr/>
        </p:nvSpPr>
        <p:spPr>
          <a:xfrm>
            <a:off x="505460" y="751914"/>
            <a:ext cx="7917552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写出与所给的算式得数相等的算式。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73.jpeg">
            <a:extLst>
              <a:ext uri="{FF2B5EF4-FFF2-40B4-BE49-F238E27FC236}">
                <a16:creationId xmlns:a16="http://schemas.microsoft.com/office/drawing/2014/main" id="{AAF97C5A-410F-45F8-8CAE-3396588E5CEB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61737" y="1820584"/>
            <a:ext cx="10426472" cy="1074647"/>
          </a:xfrm>
          <a:prstGeom prst="rect">
            <a:avLst/>
          </a:prstGeom>
        </p:spPr>
      </p:pic>
      <p:pic>
        <p:nvPicPr>
          <p:cNvPr id="9" name="image170.jpeg">
            <a:extLst>
              <a:ext uri="{FF2B5EF4-FFF2-40B4-BE49-F238E27FC236}">
                <a16:creationId xmlns:a16="http://schemas.microsoft.com/office/drawing/2014/main" id="{CFF4359F-4583-4679-9C28-589364586BD5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02391" y="1752007"/>
            <a:ext cx="11091820" cy="114322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8342A50-0277-4782-A825-9192BF05F2D6}"/>
              </a:ext>
            </a:extLst>
          </p:cNvPr>
          <p:cNvSpPr/>
          <p:nvPr/>
        </p:nvSpPr>
        <p:spPr>
          <a:xfrm>
            <a:off x="505460" y="822079"/>
            <a:ext cx="4288353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40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40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找规律</a:t>
            </a:r>
            <a:r>
              <a:rPr lang="en-US" altLang="zh-CN" sz="40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40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40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196A7C52-EFF2-4457-93C8-B488215F27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4501" y="1969796"/>
            <a:ext cx="9667780" cy="4597943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F69AFABF-2C84-47BD-9DAF-96B5FC5B4FB1}"/>
              </a:ext>
            </a:extLst>
          </p:cNvPr>
          <p:cNvSpPr/>
          <p:nvPr/>
        </p:nvSpPr>
        <p:spPr>
          <a:xfrm>
            <a:off x="3919385" y="224500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C014185-2E4C-4176-AE1E-37C9DA4553AA}"/>
              </a:ext>
            </a:extLst>
          </p:cNvPr>
          <p:cNvSpPr/>
          <p:nvPr/>
        </p:nvSpPr>
        <p:spPr>
          <a:xfrm>
            <a:off x="3901629" y="348787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2A59EA0-F3F2-4B0B-AF96-9684C80BB269}"/>
              </a:ext>
            </a:extLst>
          </p:cNvPr>
          <p:cNvSpPr/>
          <p:nvPr/>
        </p:nvSpPr>
        <p:spPr>
          <a:xfrm>
            <a:off x="3866118" y="459758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7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45E109B-16CF-43C8-8D30-64746224FEE7}"/>
              </a:ext>
            </a:extLst>
          </p:cNvPr>
          <p:cNvSpPr/>
          <p:nvPr/>
        </p:nvSpPr>
        <p:spPr>
          <a:xfrm>
            <a:off x="3883873" y="572505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8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DA321F0-45FE-496E-A26C-BD289CB3E67C}"/>
              </a:ext>
            </a:extLst>
          </p:cNvPr>
          <p:cNvSpPr/>
          <p:nvPr/>
        </p:nvSpPr>
        <p:spPr>
          <a:xfrm>
            <a:off x="9672114" y="222724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7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28CA493-90D6-4012-9DEC-34318C0BD2A9}"/>
              </a:ext>
            </a:extLst>
          </p:cNvPr>
          <p:cNvSpPr/>
          <p:nvPr/>
        </p:nvSpPr>
        <p:spPr>
          <a:xfrm>
            <a:off x="9654359" y="338134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057FB9B7-7A90-4558-B9F8-255A148D0D27}"/>
              </a:ext>
            </a:extLst>
          </p:cNvPr>
          <p:cNvSpPr/>
          <p:nvPr/>
        </p:nvSpPr>
        <p:spPr>
          <a:xfrm>
            <a:off x="9627727" y="454431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62E1F222-05AB-4583-90EB-7FD0053FB4A7}"/>
              </a:ext>
            </a:extLst>
          </p:cNvPr>
          <p:cNvSpPr/>
          <p:nvPr/>
        </p:nvSpPr>
        <p:spPr>
          <a:xfrm>
            <a:off x="9707626" y="567178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111</Words>
  <Application>Microsoft Office PowerPoint</Application>
  <PresentationFormat>宽屏</PresentationFormat>
  <Paragraphs>46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方正隶变_GBK</vt:lpstr>
      <vt:lpstr>Wingdings</vt:lpstr>
      <vt:lpstr>Arial</vt:lpstr>
      <vt:lpstr>方正大标宋简体</vt:lpstr>
      <vt:lpstr>Times New Roman</vt:lpstr>
      <vt:lpstr>方正小标宋_GBK</vt:lpstr>
      <vt:lpstr>楷体</vt:lpstr>
      <vt:lpstr>方正大标宋_GBK</vt:lpstr>
      <vt:lpstr>微软雅黑</vt:lpstr>
      <vt:lpstr>NEU-BZ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242</cp:revision>
  <dcterms:created xsi:type="dcterms:W3CDTF">2019-06-19T02:08:00Z</dcterms:created>
  <dcterms:modified xsi:type="dcterms:W3CDTF">2026-03-13T06:48:21Z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