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开会啦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(2)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7A2E78C-90E1-4742-B897-B1B77DF44189}"/>
              </a:ext>
            </a:extLst>
          </p:cNvPr>
          <p:cNvSpPr/>
          <p:nvPr/>
        </p:nvSpPr>
        <p:spPr>
          <a:xfrm>
            <a:off x="505460" y="863979"/>
            <a:ext cx="10890034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里填上合适的数。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3+        =11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8+        =15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9+        =13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3=	                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	      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=9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1440D24-631E-4CCE-9E89-FDB0619871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315246" y="1708622"/>
            <a:ext cx="839598" cy="82678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F66D48F-6653-4C0A-81EB-52FEE9F7C56B}"/>
              </a:ext>
            </a:extLst>
          </p:cNvPr>
          <p:cNvSpPr/>
          <p:nvPr/>
        </p:nvSpPr>
        <p:spPr>
          <a:xfrm>
            <a:off x="1527296" y="17988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F07C900-098D-4B9B-BE51-5596B1ED97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4774438" y="1708622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29303C9-8D08-44A7-8B8B-FD149A43E3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294014" y="1708622"/>
            <a:ext cx="839598" cy="8267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FD358F9-145C-4B23-AFCB-5EEAF94522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2022610" y="2553265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0287C43-66A0-445E-98F9-E9FEAB2438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5421417" y="2605024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16898C-81E0-49CA-A7B4-0E616B9380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386909" y="2609361"/>
            <a:ext cx="839598" cy="8267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BEFBFCF-B6CA-4C14-A1C6-C334DB4A8563}"/>
              </a:ext>
            </a:extLst>
          </p:cNvPr>
          <p:cNvSpPr/>
          <p:nvPr/>
        </p:nvSpPr>
        <p:spPr>
          <a:xfrm>
            <a:off x="4969235" y="179022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BED29A-EE89-457C-AB3E-0816321C15C5}"/>
              </a:ext>
            </a:extLst>
          </p:cNvPr>
          <p:cNvSpPr/>
          <p:nvPr/>
        </p:nvSpPr>
        <p:spPr>
          <a:xfrm>
            <a:off x="8531945" y="181610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9EBB3DA-8A13-4EA0-8B58-B9019DD8B2E5}"/>
              </a:ext>
            </a:extLst>
          </p:cNvPr>
          <p:cNvSpPr/>
          <p:nvPr/>
        </p:nvSpPr>
        <p:spPr>
          <a:xfrm>
            <a:off x="2251915" y="267011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A36D530-6F3B-45B8-8EBD-C6B96CF89AF0}"/>
              </a:ext>
            </a:extLst>
          </p:cNvPr>
          <p:cNvSpPr/>
          <p:nvPr/>
        </p:nvSpPr>
        <p:spPr>
          <a:xfrm>
            <a:off x="8575077" y="265286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19B277C-118D-4C38-A59E-E331B34CFC22}"/>
              </a:ext>
            </a:extLst>
          </p:cNvPr>
          <p:cNvSpPr/>
          <p:nvPr/>
        </p:nvSpPr>
        <p:spPr>
          <a:xfrm>
            <a:off x="5590337" y="26787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6CED92-8466-4EF4-B9E0-7C23CDFEF561}"/>
              </a:ext>
            </a:extLst>
          </p:cNvPr>
          <p:cNvSpPr/>
          <p:nvPr/>
        </p:nvSpPr>
        <p:spPr>
          <a:xfrm>
            <a:off x="602436" y="861094"/>
            <a:ext cx="23775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D3EC0AE-00BC-47EC-AFC8-99EB65B96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36" y="1992107"/>
            <a:ext cx="10791645" cy="167661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69D517B-C7E4-437E-892B-C1398B09683F}"/>
              </a:ext>
            </a:extLst>
          </p:cNvPr>
          <p:cNvSpPr/>
          <p:nvPr/>
        </p:nvSpPr>
        <p:spPr>
          <a:xfrm>
            <a:off x="1906582" y="2880043"/>
            <a:ext cx="3647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2     3     4     5     6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91A108B-B321-4B63-9DAF-6969C3FA36C9}"/>
              </a:ext>
            </a:extLst>
          </p:cNvPr>
          <p:cNvSpPr/>
          <p:nvPr/>
        </p:nvSpPr>
        <p:spPr>
          <a:xfrm>
            <a:off x="7487871" y="2889619"/>
            <a:ext cx="37625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5     6     7     8     9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898749A-0D78-41FB-B92F-812A6DA4BE60}"/>
              </a:ext>
            </a:extLst>
          </p:cNvPr>
          <p:cNvSpPr/>
          <p:nvPr/>
        </p:nvSpPr>
        <p:spPr>
          <a:xfrm>
            <a:off x="505460" y="917245"/>
            <a:ext cx="814838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每个花瓶插一朵花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还需要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朵花。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8.jpeg">
            <a:extLst>
              <a:ext uri="{FF2B5EF4-FFF2-40B4-BE49-F238E27FC236}">
                <a16:creationId xmlns:a16="http://schemas.microsoft.com/office/drawing/2014/main" id="{67EA0186-D2D8-4B4B-8AF3-CA2F0E1D3FA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99313" y="2141676"/>
            <a:ext cx="9806068" cy="14448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FDCD15C-691E-407E-BA48-E9D0596529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6163291" y="964299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216AB75-FA82-4B96-84EC-EE5C25495D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827" y="4126414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0E13C61-70FF-47DA-B811-60E13445A962}"/>
              </a:ext>
            </a:extLst>
          </p:cNvPr>
          <p:cNvSpPr/>
          <p:nvPr/>
        </p:nvSpPr>
        <p:spPr>
          <a:xfrm>
            <a:off x="4506045" y="412641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2E8D0A-9B0D-4513-AD93-3E1EF94424EC}"/>
              </a:ext>
            </a:extLst>
          </p:cNvPr>
          <p:cNvSpPr/>
          <p:nvPr/>
        </p:nvSpPr>
        <p:spPr>
          <a:xfrm>
            <a:off x="1092749" y="4183590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8        9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2F1B19F-5E5A-446E-81B8-7497A97C9683}"/>
              </a:ext>
            </a:extLst>
          </p:cNvPr>
          <p:cNvSpPr/>
          <p:nvPr/>
        </p:nvSpPr>
        <p:spPr>
          <a:xfrm>
            <a:off x="6375341" y="10717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9B9B36-243F-4520-BA37-1B6FDE696ADA}"/>
              </a:ext>
            </a:extLst>
          </p:cNvPr>
          <p:cNvSpPr/>
          <p:nvPr/>
        </p:nvSpPr>
        <p:spPr>
          <a:xfrm>
            <a:off x="577106" y="903537"/>
            <a:ext cx="569899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每人分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支钢笔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还差几支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9.jpeg">
            <a:extLst>
              <a:ext uri="{FF2B5EF4-FFF2-40B4-BE49-F238E27FC236}">
                <a16:creationId xmlns:a16="http://schemas.microsoft.com/office/drawing/2014/main" id="{37175AFB-42AE-4969-9F05-F72884C8F92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2391" y="1914966"/>
            <a:ext cx="9253365" cy="21144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D9C2766-E06F-45EE-989A-DF1489521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9136" y="4560406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4D20A1B-FBE2-4A53-8956-7B409A9CDCB7}"/>
              </a:ext>
            </a:extLst>
          </p:cNvPr>
          <p:cNvSpPr/>
          <p:nvPr/>
        </p:nvSpPr>
        <p:spPr>
          <a:xfrm>
            <a:off x="4689709" y="460895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593685D-90AB-4181-8E42-2364ED23FC9E}"/>
              </a:ext>
            </a:extLst>
          </p:cNvPr>
          <p:cNvSpPr/>
          <p:nvPr/>
        </p:nvSpPr>
        <p:spPr>
          <a:xfrm>
            <a:off x="1235014" y="4608955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spc="-15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156</Words>
  <Application>Microsoft Office PowerPoint</Application>
  <PresentationFormat>宽屏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2026-03-13T02:33:53Z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