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515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简体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MS Gothic" pitchFamily="49" charset="-128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大标宋_GBK" pitchFamily="65" charset="-122"/>
      <p:regular r:id="rId23"/>
    </p:embeddedFont>
    <p:embeddedFont>
      <p:font typeface="方正黑体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942976"/>
            <a:ext cx="108070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一、写出下列动词的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ing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形式。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1.make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2.watch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3.go	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4.skate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5.ski	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6.garden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7.cook	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8.dance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15620" y="183107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14881" y="1831071"/>
            <a:ext cx="18774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4727" y="2650222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4417" y="2640696"/>
            <a:ext cx="1518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skating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6255" y="3447218"/>
            <a:ext cx="1313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skiing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14881" y="348979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gardening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83398" y="4259947"/>
            <a:ext cx="1672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71214" y="4259947"/>
            <a:ext cx="1646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89669"/>
            <a:ext cx="108356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二、选择合适的单词补全句子。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1.Twenty students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(like/likes) swimming.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2.She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(like/likes) dancing.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(He/His) hobby is singing.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4.I like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make/making) kites.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00168" y="175487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0600" y="2583547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3429000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2470" y="423137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89669"/>
            <a:ext cx="108356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5.What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do you like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(do/doing)?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6.My grandma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(and/but) her friends like singing and dancing.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9764" y="964297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31967" y="1745347"/>
            <a:ext cx="851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92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70467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三、读一读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判断正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2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323" y="1660346"/>
            <a:ext cx="1686402" cy="150789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33724" y="1602374"/>
            <a:ext cx="64865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Hello,I’m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Sam.I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like painting.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But I don’t like reading.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66323" y="3423375"/>
            <a:ext cx="1691056" cy="143732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52775" y="3223915"/>
            <a:ext cx="6096000" cy="16655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Hi.I’m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Xiaohong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 like reading books.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4965" y="4848136"/>
            <a:ext cx="89491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)1.Sam likes reading books.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2.Xiaohong doesn’t like painting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4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648996" y="5024978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648996" y="5843382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22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323" y="1079321"/>
            <a:ext cx="1686402" cy="150789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33724" y="1021349"/>
            <a:ext cx="64865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Hello,I’m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Sam.I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like painting.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But I don’t like reading.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66323" y="2842350"/>
            <a:ext cx="1691056" cy="143732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52775" y="2642890"/>
            <a:ext cx="6096000" cy="16655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Hi.I’m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Xiaohong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 like reading books.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1705" y="4524970"/>
            <a:ext cx="9554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/>
                <a:ea typeface="宋体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NEU-BZ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)3.Xiaohong likes reading books.</a:t>
            </a:r>
            <a:endParaRPr lang="zh-CN" altLang="en-US" sz="3600" dirty="0"/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468684" y="44486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724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158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方正隶变_GBK</vt:lpstr>
      <vt:lpstr>楷体</vt:lpstr>
      <vt:lpstr>方正小标宋_GBK</vt:lpstr>
      <vt:lpstr>方正大标宋简体</vt:lpstr>
      <vt:lpstr>Times New Roman</vt:lpstr>
      <vt:lpstr>Calibri</vt:lpstr>
      <vt:lpstr>微软雅黑</vt:lpstr>
      <vt:lpstr>MS Gothic</vt:lpstr>
      <vt:lpstr>汉仪雅酷黑 95W</vt:lpstr>
      <vt:lpstr>NEU-BZ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2026-03-20T23:48:11Z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