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0" r:id="rId4"/>
    <p:sldId id="525" r:id="rId5"/>
    <p:sldId id="531" r:id="rId6"/>
    <p:sldId id="526" r:id="rId7"/>
    <p:sldId id="532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new exer" pitchFamily="2" charset="0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1.png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Start up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15745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从方框中选择合适的单词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并规范地写在四线三格内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6324" y="1999867"/>
            <a:ext cx="93510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548" y="2840693"/>
            <a:ext cx="2430991" cy="22557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1087" y="3014789"/>
            <a:ext cx="2438611" cy="215664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4456" y="2999555"/>
            <a:ext cx="2400508" cy="2088061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329738" y="1992277"/>
            <a:ext cx="9326539" cy="62314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47146" y="4328415"/>
            <a:ext cx="136287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Chinese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62578" y="4391133"/>
            <a:ext cx="126188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science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19156" y="4337207"/>
            <a:ext cx="113685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maths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6260" y="2197307"/>
            <a:ext cx="2385267" cy="212616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36132" y="962374"/>
            <a:ext cx="93510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9546" y="954784"/>
            <a:ext cx="9326539" cy="62314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7457" y="2197307"/>
            <a:ext cx="2545301" cy="224047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65238" y="3538373"/>
            <a:ext cx="127470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English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99895" y="3591125"/>
            <a:ext cx="72648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art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419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1094"/>
            <a:ext cx="1123509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二、情境选择。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学校星期四要举办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中华经典文化进校园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演讲活动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今天是星期二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还有两天的准备时间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你会对小伙伴说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A.It’s Tuesday.Only two days.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B.It’s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Wednesday.Only one day.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你想建议为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 Li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做点事情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A.Let’s do something for Ms Li.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B.Let’s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 books for Ms Li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4762" y="172218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8649" y="465486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52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1094"/>
            <a:ext cx="111488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你告诉妈妈你星期一有语文课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have English on Monday.	B.I have Chinese on Monday.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星期五到了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指导老师李老师身体不舒服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你会对小伙伴说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A.Miss Li is not well today.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B.Miss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 is fine today.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你的好朋友生病了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你想祝他早日康复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可以说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A.Get well soon.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B.Good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4610" y="99205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2168" y="246380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6670" y="465128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148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331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三、从括号中选出合适的单词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写在横线上。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(It’s/He’s) Friday.We have art!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—Yes!We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(love/teach) art!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2.You are happy!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(Why/What)?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3.Ms Li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(teach/teaches) English.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(has/have) science on Monday.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9475" y="1792756"/>
            <a:ext cx="7441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74343" y="2543254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10818" y="3336884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02002" y="4135140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65734" y="4885638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191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33166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、英语课堂上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老师给大家布置了一项任务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仿照例子写句子。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41873" y="3280905"/>
            <a:ext cx="55247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:I have Chinese on Monday.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4709" y="2459874"/>
            <a:ext cx="2105139" cy="1789275"/>
          </a:xfrm>
          <a:prstGeom prst="rect">
            <a:avLst/>
          </a:prstGeom>
        </p:spPr>
      </p:pic>
      <p:pic>
        <p:nvPicPr>
          <p:cNvPr id="9" name="image33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4709" y="4619064"/>
            <a:ext cx="2157164" cy="183349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2978851" y="5260234"/>
            <a:ext cx="5487804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48777" y="5281273"/>
            <a:ext cx="459933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 have art on Wednesday.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355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213</Words>
  <Application>Microsoft Office PowerPoint</Application>
  <PresentationFormat>自定义</PresentationFormat>
  <Paragraphs>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new exer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2026-03-27T07:12:02Z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