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8" r:id="rId4"/>
    <p:sldId id="523" r:id="rId5"/>
    <p:sldId id="524" r:id="rId6"/>
    <p:sldId id="527" r:id="rId7"/>
    <p:sldId id="521" r:id="rId8"/>
    <p:sldId id="522" r:id="rId9"/>
    <p:sldId id="427" r:id="rId10"/>
  </p:sldIdLst>
  <p:sldSz cx="12192000" cy="6858000"/>
  <p:notesSz cx="6858000" cy="9144000"/>
  <p:embeddedFontLst>
    <p:embeddedFont>
      <p:font typeface="方正隶变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大标宋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Fuel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07981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一、找出含有与所给单词画线部分发音相同的单词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并将选项填写在括号内。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8135" y="2019881"/>
            <a:ext cx="9954884" cy="2065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asketball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B.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iano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C.com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uter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D.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ainting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E.foot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en-US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anana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G.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usy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H.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ean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J.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ast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4500063"/>
            <a:ext cx="94275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1.clu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83349" y="4447298"/>
            <a:ext cx="17347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AEFGH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97009" y="4447298"/>
            <a:ext cx="1491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BCDIJ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5662" y="2142126"/>
            <a:ext cx="9771312" cy="2058938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5745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Susan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正在制作单词卡片。看图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帮她完成单词拼写。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30" y="1535143"/>
            <a:ext cx="7359594" cy="22087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529" y="3904312"/>
            <a:ext cx="6764840" cy="22549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96286" y="307387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231472" y="3078211"/>
            <a:ext cx="3064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877549" y="3055985"/>
            <a:ext cx="40267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520421" y="3092010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06628" y="3078211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008300" y="5517330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739122" y="5543706"/>
            <a:ext cx="3064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29341" y="553203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161544" y="551733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81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BF76899-0694-47D0-82A3-72C07AEF648B}"/>
              </a:ext>
            </a:extLst>
          </p:cNvPr>
          <p:cNvSpPr/>
          <p:nvPr/>
        </p:nvSpPr>
        <p:spPr>
          <a:xfrm>
            <a:off x="532094" y="840692"/>
            <a:ext cx="10804690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根据图片选择合适的短语完成句子。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填编号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A.have English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B.piano club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C.go to the park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D.on Wednesday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9C2EB6C-7AEA-489F-9AB2-E6630FAA30A6}"/>
              </a:ext>
            </a:extLst>
          </p:cNvPr>
          <p:cNvSpPr/>
          <p:nvPr/>
        </p:nvSpPr>
        <p:spPr>
          <a:xfrm>
            <a:off x="680085" y="1757779"/>
            <a:ext cx="9760055" cy="15979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2716AB8-9B4B-4D70-9373-18058142478E}"/>
              </a:ext>
            </a:extLst>
          </p:cNvPr>
          <p:cNvSpPr/>
          <p:nvPr/>
        </p:nvSpPr>
        <p:spPr>
          <a:xfrm>
            <a:off x="680085" y="3563530"/>
            <a:ext cx="8007320" cy="1372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—What afterschool clubs do you go to? 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—I go to the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360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D41901E-B50A-452F-BD35-6467E8504F53}"/>
              </a:ext>
            </a:extLst>
          </p:cNvPr>
          <p:cNvSpPr/>
          <p:nvPr/>
        </p:nvSpPr>
        <p:spPr>
          <a:xfrm>
            <a:off x="3436551" y="422659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0" name="image3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69877" y="3563530"/>
            <a:ext cx="1996225" cy="17619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5AE265E-1CBF-428F-8724-CB83AF308606}"/>
              </a:ext>
            </a:extLst>
          </p:cNvPr>
          <p:cNvSpPr/>
          <p:nvPr/>
        </p:nvSpPr>
        <p:spPr>
          <a:xfrm>
            <a:off x="843987" y="966421"/>
            <a:ext cx="9760055" cy="15979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EC1BA34-6DFA-408F-9738-BCDF7BB02672}"/>
              </a:ext>
            </a:extLst>
          </p:cNvPr>
          <p:cNvSpPr/>
          <p:nvPr/>
        </p:nvSpPr>
        <p:spPr>
          <a:xfrm>
            <a:off x="736891" y="875826"/>
            <a:ext cx="9939742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A.have English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B.piano club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C.go to the park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D.on Wednesday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6E8834F-6117-4C13-9099-173D2E4416C7}"/>
              </a:ext>
            </a:extLst>
          </p:cNvPr>
          <p:cNvSpPr/>
          <p:nvPr/>
        </p:nvSpPr>
        <p:spPr>
          <a:xfrm>
            <a:off x="679132" y="2604415"/>
            <a:ext cx="5545108" cy="16491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—What do you do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—I go swimming.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/>
          </a:p>
        </p:txBody>
      </p:sp>
      <p:pic>
        <p:nvPicPr>
          <p:cNvPr id="9" name="image257.jpeg">
            <a:extLst>
              <a:ext uri="{FF2B5EF4-FFF2-40B4-BE49-F238E27FC236}">
                <a16:creationId xmlns="" xmlns:a16="http://schemas.microsoft.com/office/drawing/2014/main" id="{631C1D09-8875-457F-B673-4F1F72B9AD0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320939" y="2813290"/>
            <a:ext cx="1632616" cy="144029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881A62D-A63D-4854-A268-696DC7D041B0}"/>
              </a:ext>
            </a:extLst>
          </p:cNvPr>
          <p:cNvSpPr/>
          <p:nvPr/>
        </p:nvSpPr>
        <p:spPr>
          <a:xfrm>
            <a:off x="4802471" y="27732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BA3DC04-1EB6-44D9-95DD-E7E817A54580}"/>
              </a:ext>
            </a:extLst>
          </p:cNvPr>
          <p:cNvSpPr/>
          <p:nvPr/>
        </p:nvSpPr>
        <p:spPr>
          <a:xfrm>
            <a:off x="710565" y="4586295"/>
            <a:ext cx="4747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s Friday.We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3600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F6A14E8-EAFE-4442-8AB9-38BF919F24B4}"/>
              </a:ext>
            </a:extLst>
          </p:cNvPr>
          <p:cNvSpPr/>
          <p:nvPr/>
        </p:nvSpPr>
        <p:spPr>
          <a:xfrm>
            <a:off x="4078032" y="458629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3" name="image258.jpeg">
            <a:extLst>
              <a:ext uri="{FF2B5EF4-FFF2-40B4-BE49-F238E27FC236}">
                <a16:creationId xmlns="" xmlns:a16="http://schemas.microsoft.com/office/drawing/2014/main" id="{B980FCF1-CA07-4A78-8E31-56B26F5FADE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457890" y="4430781"/>
            <a:ext cx="1746461" cy="15407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299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5AE265E-1CBF-428F-8724-CB83AF308606}"/>
              </a:ext>
            </a:extLst>
          </p:cNvPr>
          <p:cNvSpPr/>
          <p:nvPr/>
        </p:nvSpPr>
        <p:spPr>
          <a:xfrm>
            <a:off x="843987" y="966421"/>
            <a:ext cx="9760055" cy="159794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EC1BA34-6DFA-408F-9738-BCDF7BB02672}"/>
              </a:ext>
            </a:extLst>
          </p:cNvPr>
          <p:cNvSpPr/>
          <p:nvPr/>
        </p:nvSpPr>
        <p:spPr>
          <a:xfrm>
            <a:off x="736891" y="875826"/>
            <a:ext cx="9939742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A.have English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B.piano club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C.go to the park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D.on Wednesday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8389CDF-39BF-4113-B86D-28CB33BD2F26}"/>
              </a:ext>
            </a:extLst>
          </p:cNvPr>
          <p:cNvSpPr/>
          <p:nvPr/>
        </p:nvSpPr>
        <p:spPr>
          <a:xfrm>
            <a:off x="736891" y="3059668"/>
            <a:ext cx="7661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On Saturday I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with my friends.</a:t>
            </a:r>
            <a:endParaRPr lang="zh-CN" altLang="en-US" sz="360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8EF7DE9-E830-4FB5-8FFE-5AE7665FCFF9}"/>
              </a:ext>
            </a:extLst>
          </p:cNvPr>
          <p:cNvSpPr/>
          <p:nvPr/>
        </p:nvSpPr>
        <p:spPr>
          <a:xfrm>
            <a:off x="4168488" y="29848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1" name="image259.jpeg">
            <a:extLst>
              <a:ext uri="{FF2B5EF4-FFF2-40B4-BE49-F238E27FC236}">
                <a16:creationId xmlns="" xmlns:a16="http://schemas.microsoft.com/office/drawing/2014/main" id="{790B1AD5-8636-4040-A8A2-76CA44A9C48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397963" y="2706087"/>
            <a:ext cx="1638886" cy="14458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671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5BBBB7F-BFB8-4350-BB69-4E126254C980}"/>
              </a:ext>
            </a:extLst>
          </p:cNvPr>
          <p:cNvSpPr/>
          <p:nvPr/>
        </p:nvSpPr>
        <p:spPr>
          <a:xfrm>
            <a:off x="589472" y="849970"/>
            <a:ext cx="10624868" cy="58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连词成句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Friday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afterschool clubs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7E6CECA-238A-4082-A8AC-DA80C3D1ADB8}"/>
              </a:ext>
            </a:extLst>
          </p:cNvPr>
          <p:cNvSpPr/>
          <p:nvPr/>
        </p:nvSpPr>
        <p:spPr>
          <a:xfrm>
            <a:off x="1408271" y="3412429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①⑤②⑥③⑦④⑧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0F9EA53-6907-49C9-8785-F865D7FA2EBF}"/>
              </a:ext>
            </a:extLst>
          </p:cNvPr>
          <p:cNvSpPr/>
          <p:nvPr/>
        </p:nvSpPr>
        <p:spPr>
          <a:xfrm>
            <a:off x="1639103" y="584791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②⑤③⑥④①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2F06F9A-CD7D-4A25-8F6C-34EB885A9B44}"/>
              </a:ext>
            </a:extLst>
          </p:cNvPr>
          <p:cNvSpPr/>
          <p:nvPr/>
        </p:nvSpPr>
        <p:spPr>
          <a:xfrm>
            <a:off x="589472" y="849970"/>
            <a:ext cx="10624868" cy="4152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Grandpa Liu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Friday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CD973E9-6778-4FCD-84F5-462EF31EC443}"/>
              </a:ext>
            </a:extLst>
          </p:cNvPr>
          <p:cNvSpPr/>
          <p:nvPr/>
        </p:nvSpPr>
        <p:spPr>
          <a:xfrm>
            <a:off x="1281674" y="2588538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④①⑤⑥⑧⑦②③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C3255BC-CCF5-4087-AAD1-397ADD0EC1A5}"/>
              </a:ext>
            </a:extLst>
          </p:cNvPr>
          <p:cNvSpPr/>
          <p:nvPr/>
        </p:nvSpPr>
        <p:spPr>
          <a:xfrm>
            <a:off x="1508792" y="416209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③⑤①④②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266</Words>
  <Application>Microsoft Office PowerPoint</Application>
  <PresentationFormat>宽屏</PresentationFormat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方正隶变_GBK</vt:lpstr>
      <vt:lpstr>Arial</vt:lpstr>
      <vt:lpstr>方正黑体_GBK</vt:lpstr>
      <vt:lpstr>Times New Roman</vt:lpstr>
      <vt:lpstr>汉仪雅酷黑 95W</vt:lpstr>
      <vt:lpstr>微软雅黑</vt:lpstr>
      <vt:lpstr>方正大标宋_GBK</vt:lpstr>
      <vt:lpstr>Wingdings</vt:lpstr>
      <vt:lpstr>方正小标宋_GBK</vt:lpstr>
      <vt:lpstr>宋体</vt:lpstr>
      <vt:lpstr>方正大标宋简体</vt:lpstr>
      <vt:lpstr>方正书宋_GBK</vt:lpstr>
      <vt:lpstr>Calibri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2026-03-24T09:17:55Z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