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隶变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书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第一课时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Get ready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2" name="image1.jpeg">
            <a:extLst>
              <a:ext uri="{FF2B5EF4-FFF2-40B4-BE49-F238E27FC236}">
                <a16:creationId xmlns:a16="http://schemas.microsoft.com/office/drawing/2014/main" xmlns="" id="{1D3C2C5C-26E4-4617-B80C-488BF7602C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2244"/>
            <a:ext cx="4550410" cy="7334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18226" y="1635420"/>
            <a:ext cx="10955548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选出正确的时间。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                     A.five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thirty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B.half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 six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 2.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A.seven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fifteen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B.two thirty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36073" y="27463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58843" y="47948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6" name="image2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913746" y="2699512"/>
            <a:ext cx="1528859" cy="1458975"/>
          </a:xfrm>
          <a:prstGeom prst="rect">
            <a:avLst/>
          </a:prstGeom>
        </p:spPr>
      </p:pic>
      <p:pic>
        <p:nvPicPr>
          <p:cNvPr id="17" name="image27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913746" y="4999679"/>
            <a:ext cx="1565184" cy="14936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60" y="1238957"/>
            <a:ext cx="1095554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                       A.eight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thirty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B.six forty-five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                     A.twelve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o’clock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B.nine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o’clock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15768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82888" y="37078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5" name="image2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88577" y="1367386"/>
            <a:ext cx="1975051" cy="1884772"/>
          </a:xfrm>
          <a:prstGeom prst="rect">
            <a:avLst/>
          </a:prstGeom>
        </p:spPr>
      </p:pic>
      <p:pic>
        <p:nvPicPr>
          <p:cNvPr id="16" name="image27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872597" y="3650035"/>
            <a:ext cx="1891031" cy="180459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033F52-8A05-4816-A2FC-5705CC17DBB3}"/>
              </a:ext>
            </a:extLst>
          </p:cNvPr>
          <p:cNvSpPr/>
          <p:nvPr/>
        </p:nvSpPr>
        <p:spPr>
          <a:xfrm>
            <a:off x="574675" y="838581"/>
            <a:ext cx="1093723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二、情境选择。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当你没有戴手表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想问别人时间时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你应该说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spc="-11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 time is it?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B.It’s one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forty-five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当你告诉同学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该回家了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你应该说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A.Goodbye.	                    B.Time to go home.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当你告诉别人现在是上午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spc="-11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你可以说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spc="-11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A.Seven thirty.	                    B.Seven fifteen.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05A20D1-8145-4B6D-B394-8928E286129E}"/>
              </a:ext>
            </a:extLst>
          </p:cNvPr>
          <p:cNvSpPr/>
          <p:nvPr/>
        </p:nvSpPr>
        <p:spPr>
          <a:xfrm>
            <a:off x="1116364" y="1833763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55A5CA9-F281-4A9E-9C0A-95BA368C9084}"/>
              </a:ext>
            </a:extLst>
          </p:cNvPr>
          <p:cNvSpPr/>
          <p:nvPr/>
        </p:nvSpPr>
        <p:spPr>
          <a:xfrm>
            <a:off x="1128386" y="31308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F4FBE57-F0BF-455A-8B94-D6483351B497}"/>
              </a:ext>
            </a:extLst>
          </p:cNvPr>
          <p:cNvSpPr/>
          <p:nvPr/>
        </p:nvSpPr>
        <p:spPr>
          <a:xfrm>
            <a:off x="1104341" y="47011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8181ECE-95C6-4E64-8D74-B643D7B0DAE5}"/>
              </a:ext>
            </a:extLst>
          </p:cNvPr>
          <p:cNvSpPr/>
          <p:nvPr/>
        </p:nvSpPr>
        <p:spPr>
          <a:xfrm>
            <a:off x="574676" y="838581"/>
            <a:ext cx="10659374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晚饭时间到了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爸爸叫你该吃晚饭了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他会说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spc="-11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A.It</a:t>
            </a:r>
            <a:r>
              <a:rPr lang="en-US" altLang="zh-CN" sz="3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time to get up.	                  B.Time to have dinner.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妈妈叫你该上学了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她会说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A.Time to go to school.	          B.It</a:t>
            </a:r>
            <a:r>
              <a:rPr lang="en-US" altLang="zh-CN" sz="3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7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F498218-ABBA-413F-8D78-F24C4A0B2CF2}"/>
              </a:ext>
            </a:extLst>
          </p:cNvPr>
          <p:cNvSpPr/>
          <p:nvPr/>
        </p:nvSpPr>
        <p:spPr>
          <a:xfrm>
            <a:off x="1170866" y="9965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754DBDD-E10F-4147-AE6F-8945A5A03A29}"/>
              </a:ext>
            </a:extLst>
          </p:cNvPr>
          <p:cNvSpPr/>
          <p:nvPr/>
        </p:nvSpPr>
        <p:spPr>
          <a:xfrm>
            <a:off x="1077980" y="26025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239450F-C192-4A19-82D4-00590071290A}"/>
              </a:ext>
            </a:extLst>
          </p:cNvPr>
          <p:cNvSpPr/>
          <p:nvPr/>
        </p:nvSpPr>
        <p:spPr>
          <a:xfrm>
            <a:off x="704134" y="861094"/>
            <a:ext cx="10260039" cy="58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三、英汉连线。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 up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吃晚饭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dinner	                                      1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home	                                              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起床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forty</a:t>
            </a:r>
            <a:r>
              <a:rPr lang="en-US" altLang="zh-CN" sz="36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	                                      1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school	                                     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去上学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 fifteen	                                      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回家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7B6A893-BB33-4E02-A37C-721AA9DA1715}"/>
              </a:ext>
            </a:extLst>
          </p:cNvPr>
          <p:cNvCxnSpPr>
            <a:cxnSpLocks/>
          </p:cNvCxnSpPr>
          <p:nvPr/>
        </p:nvCxnSpPr>
        <p:spPr>
          <a:xfrm>
            <a:off x="2164023" y="2261709"/>
            <a:ext cx="5677388" cy="157704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A95727E-81B3-4A39-B4DD-ADDE072E07FC}"/>
              </a:ext>
            </a:extLst>
          </p:cNvPr>
          <p:cNvCxnSpPr>
            <a:cxnSpLocks/>
          </p:cNvCxnSpPr>
          <p:nvPr/>
        </p:nvCxnSpPr>
        <p:spPr>
          <a:xfrm flipV="1">
            <a:off x="3138808" y="2241695"/>
            <a:ext cx="4573207" cy="80853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B71D263-0E82-4344-8D86-D8B254248CF7}"/>
              </a:ext>
            </a:extLst>
          </p:cNvPr>
          <p:cNvCxnSpPr>
            <a:cxnSpLocks/>
          </p:cNvCxnSpPr>
          <p:nvPr/>
        </p:nvCxnSpPr>
        <p:spPr>
          <a:xfrm>
            <a:off x="2681608" y="3885563"/>
            <a:ext cx="5263320" cy="227369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A2D27BA7-83F9-4F4E-82C7-FDE8120BC843}"/>
              </a:ext>
            </a:extLst>
          </p:cNvPr>
          <p:cNvCxnSpPr>
            <a:cxnSpLocks/>
          </p:cNvCxnSpPr>
          <p:nvPr/>
        </p:nvCxnSpPr>
        <p:spPr>
          <a:xfrm flipV="1">
            <a:off x="3656393" y="3070246"/>
            <a:ext cx="4124633" cy="17056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FA789CF-E413-48D6-A753-8C10FBDBD58A}"/>
              </a:ext>
            </a:extLst>
          </p:cNvPr>
          <p:cNvCxnSpPr>
            <a:cxnSpLocks/>
          </p:cNvCxnSpPr>
          <p:nvPr/>
        </p:nvCxnSpPr>
        <p:spPr>
          <a:xfrm>
            <a:off x="3138808" y="5555338"/>
            <a:ext cx="470260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E60D713A-DF11-4A20-9E9F-9FA364EA7BCB}"/>
              </a:ext>
            </a:extLst>
          </p:cNvPr>
          <p:cNvCxnSpPr>
            <a:cxnSpLocks/>
          </p:cNvCxnSpPr>
          <p:nvPr/>
        </p:nvCxnSpPr>
        <p:spPr>
          <a:xfrm flipV="1">
            <a:off x="2855343" y="4715539"/>
            <a:ext cx="4925683" cy="164177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193</Words>
  <Application>Microsoft Office PowerPoint</Application>
  <PresentationFormat>宽屏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Times New Roman</vt:lpstr>
      <vt:lpstr>方正大标宋_GBK</vt:lpstr>
      <vt:lpstr>方正黑体_GBK</vt:lpstr>
      <vt:lpstr>方正小标宋_GBK</vt:lpstr>
      <vt:lpstr>微软雅黑</vt:lpstr>
      <vt:lpstr>Wingdings</vt:lpstr>
      <vt:lpstr>方正隶变_GBK</vt:lpstr>
      <vt:lpstr>宋体</vt:lpstr>
      <vt:lpstr>汉仪雅酷黑 95W</vt:lpstr>
      <vt:lpstr>Calibri</vt:lpstr>
      <vt:lpstr>方正书宋_GBK</vt:lpstr>
      <vt:lpstr>方正大标宋简体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2026-03-24T01:49:23Z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