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6" r:id="rId4"/>
    <p:sldId id="520" r:id="rId5"/>
    <p:sldId id="521" r:id="rId6"/>
    <p:sldId id="527" r:id="rId7"/>
    <p:sldId id="522" r:id="rId8"/>
    <p:sldId id="523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仿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Start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A15C37-CD8D-4795-BFB5-4515D770D56D}"/>
              </a:ext>
            </a:extLst>
          </p:cNvPr>
          <p:cNvSpPr/>
          <p:nvPr/>
        </p:nvSpPr>
        <p:spPr>
          <a:xfrm>
            <a:off x="572219" y="861094"/>
            <a:ext cx="1050409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在钟面上画出相应的时间。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indent="-7429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2.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   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88F0B2F-D293-4F94-A491-8CCA2356CA1E}"/>
              </a:ext>
            </a:extLst>
          </p:cNvPr>
          <p:cNvSpPr/>
          <p:nvPr/>
        </p:nvSpPr>
        <p:spPr>
          <a:xfrm>
            <a:off x="1062146" y="3626180"/>
            <a:ext cx="34200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seven thirty.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CCE5F7-BD1E-4004-8C88-BD6D467CDBEE}"/>
              </a:ext>
            </a:extLst>
          </p:cNvPr>
          <p:cNvSpPr/>
          <p:nvPr/>
        </p:nvSpPr>
        <p:spPr>
          <a:xfrm>
            <a:off x="6250096" y="3440712"/>
            <a:ext cx="358937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half past six.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169080A-EDE3-4A83-828A-1F119B9BAE3B}"/>
              </a:ext>
            </a:extLst>
          </p:cNvPr>
          <p:cNvSpPr/>
          <p:nvPr/>
        </p:nvSpPr>
        <p:spPr>
          <a:xfrm>
            <a:off x="1153977" y="6242447"/>
            <a:ext cx="30604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five o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</a:t>
            </a:r>
            <a:endParaRPr lang="zh-CN" altLang="en-US" sz="34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09A3D6-EBBF-4EC6-A2DB-FD83FFA5C921}"/>
              </a:ext>
            </a:extLst>
          </p:cNvPr>
          <p:cNvSpPr/>
          <p:nvPr/>
        </p:nvSpPr>
        <p:spPr>
          <a:xfrm>
            <a:off x="6521662" y="6198071"/>
            <a:ext cx="30861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eight fifteen.</a:t>
            </a:r>
            <a:endParaRPr lang="zh-CN" altLang="en-US" sz="34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8155F8A-44EF-4EF2-BEC3-634D2687D2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0517" y="1701858"/>
            <a:ext cx="1986530" cy="196021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FA45866-6623-45AE-A892-2E8A3D764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311" y="1701857"/>
            <a:ext cx="1986530" cy="19602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2AA96CB-9721-4F4A-B918-81FEA5129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222" y="4282229"/>
            <a:ext cx="1986530" cy="196021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9824A59-7F3C-4D9A-966D-E9651CB9B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9332" y="4280506"/>
            <a:ext cx="1986530" cy="1960218"/>
          </a:xfrm>
          <a:prstGeom prst="rect">
            <a:avLst/>
          </a:prstGeom>
        </p:spPr>
      </p:pic>
      <p:pic>
        <p:nvPicPr>
          <p:cNvPr id="15" name="image196.jpeg">
            <a:extLst>
              <a:ext uri="{FF2B5EF4-FFF2-40B4-BE49-F238E27FC236}">
                <a16:creationId xmlns:a16="http://schemas.microsoft.com/office/drawing/2014/main" xmlns="" id="{A19D2F1A-9438-45A8-AB20-B0D15F0E8C0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102834" y="1636751"/>
            <a:ext cx="2257276" cy="2103412"/>
          </a:xfrm>
          <a:prstGeom prst="rect">
            <a:avLst/>
          </a:prstGeom>
        </p:spPr>
      </p:pic>
      <p:pic>
        <p:nvPicPr>
          <p:cNvPr id="16" name="image197.jpeg">
            <a:extLst>
              <a:ext uri="{FF2B5EF4-FFF2-40B4-BE49-F238E27FC236}">
                <a16:creationId xmlns:a16="http://schemas.microsoft.com/office/drawing/2014/main" xmlns="" id="{5BFC2B6F-9078-402C-BE12-E8FF3D2D129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518585" y="1652623"/>
            <a:ext cx="2225023" cy="2073357"/>
          </a:xfrm>
          <a:prstGeom prst="rect">
            <a:avLst/>
          </a:prstGeom>
        </p:spPr>
      </p:pic>
      <p:pic>
        <p:nvPicPr>
          <p:cNvPr id="17" name="image198.jpeg">
            <a:extLst>
              <a:ext uri="{FF2B5EF4-FFF2-40B4-BE49-F238E27FC236}">
                <a16:creationId xmlns:a16="http://schemas.microsoft.com/office/drawing/2014/main" xmlns="" id="{EF64AD89-68E4-46D0-B955-AE2F703CE9B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283101" y="4256994"/>
            <a:ext cx="2198771" cy="2048895"/>
          </a:xfrm>
          <a:prstGeom prst="rect">
            <a:avLst/>
          </a:prstGeom>
        </p:spPr>
      </p:pic>
      <p:pic>
        <p:nvPicPr>
          <p:cNvPr id="18" name="image199.jpeg">
            <a:extLst>
              <a:ext uri="{FF2B5EF4-FFF2-40B4-BE49-F238E27FC236}">
                <a16:creationId xmlns:a16="http://schemas.microsoft.com/office/drawing/2014/main" xmlns="" id="{02EC9B33-EAAD-4894-95AD-2137F0511ECB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6680456" y="4251569"/>
            <a:ext cx="2204281" cy="20540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850051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二、判断下列句子与图片是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60" y="3366014"/>
            <a:ext cx="10225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half past six.It’s time to get up.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2.It’s twelve o’clock.It’s time to have lunch.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half past seven.It’s time for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5 o’clock.It’s time to do homework.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06" y="1702173"/>
            <a:ext cx="10896715" cy="15803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94980" y="356117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4980" y="436628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4980" y="51798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07002" y="588876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735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1FBA90-F67B-4A16-A2E4-58DA12F3A23B}"/>
              </a:ext>
            </a:extLst>
          </p:cNvPr>
          <p:cNvSpPr/>
          <p:nvPr/>
        </p:nvSpPr>
        <p:spPr>
          <a:xfrm>
            <a:off x="548797" y="841079"/>
            <a:ext cx="1067662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英汉互译。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time           _____________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到时候去睡觉了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_______________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	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now	 _______________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做作业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9E73351-B4FB-402F-9A72-7A786481432B}"/>
              </a:ext>
            </a:extLst>
          </p:cNvPr>
          <p:cNvSpPr/>
          <p:nvPr/>
        </p:nvSpPr>
        <p:spPr>
          <a:xfrm>
            <a:off x="4225682" y="180413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按时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2E62DA-664C-40B3-82A1-FBD83015BDE3}"/>
              </a:ext>
            </a:extLst>
          </p:cNvPr>
          <p:cNvSpPr/>
          <p:nvPr/>
        </p:nvSpPr>
        <p:spPr>
          <a:xfrm>
            <a:off x="4881822" y="2620453"/>
            <a:ext cx="36888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to go to bed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4D61954-9F12-44EC-BEC8-63E526C1B235}"/>
              </a:ext>
            </a:extLst>
          </p:cNvPr>
          <p:cNvSpPr/>
          <p:nvPr/>
        </p:nvSpPr>
        <p:spPr>
          <a:xfrm>
            <a:off x="4225682" y="34546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10CB87-ED0E-489C-B6E8-09F7C401921B}"/>
              </a:ext>
            </a:extLst>
          </p:cNvPr>
          <p:cNvSpPr/>
          <p:nvPr/>
        </p:nvSpPr>
        <p:spPr>
          <a:xfrm>
            <a:off x="3929785" y="4284354"/>
            <a:ext cx="24737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现在不行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F39BA7E-42B0-4918-8C32-2D99755182D3}"/>
              </a:ext>
            </a:extLst>
          </p:cNvPr>
          <p:cNvSpPr/>
          <p:nvPr/>
        </p:nvSpPr>
        <p:spPr>
          <a:xfrm>
            <a:off x="3814369" y="5045761"/>
            <a:ext cx="27045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homework 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EDF299C-7B6D-4BEB-97EC-534B6D3F4B7A}"/>
              </a:ext>
            </a:extLst>
          </p:cNvPr>
          <p:cNvSpPr/>
          <p:nvPr/>
        </p:nvSpPr>
        <p:spPr>
          <a:xfrm>
            <a:off x="548797" y="841079"/>
            <a:ext cx="10676627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吃早餐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________________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 on	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day	_______________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21C75DD-492F-42C8-8E3A-E45A0AB8F076}"/>
              </a:ext>
            </a:extLst>
          </p:cNvPr>
          <p:cNvSpPr/>
          <p:nvPr/>
        </p:nvSpPr>
        <p:spPr>
          <a:xfrm>
            <a:off x="3622386" y="966699"/>
            <a:ext cx="32640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breakfast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72B16DC-30AA-482C-87F7-37C043C385B5}"/>
              </a:ext>
            </a:extLst>
          </p:cNvPr>
          <p:cNvSpPr/>
          <p:nvPr/>
        </p:nvSpPr>
        <p:spPr>
          <a:xfrm>
            <a:off x="3892986" y="17785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加油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A4C00B6-8867-447D-A895-97187736A730}"/>
              </a:ext>
            </a:extLst>
          </p:cNvPr>
          <p:cNvSpPr/>
          <p:nvPr/>
        </p:nvSpPr>
        <p:spPr>
          <a:xfrm>
            <a:off x="3715359" y="2590397"/>
            <a:ext cx="2909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美好的一天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0800272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time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2.Get up,children!It’s half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B.past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C.with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four o’clock.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is this?	B.What time is it?	C.What are they?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seven thirty.It’s time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B.to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C.at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15768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866" y="28208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0866" y="40622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0866" y="53035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3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C78E7EA-4CE7-4023-86C0-6B94D270133A}"/>
              </a:ext>
            </a:extLst>
          </p:cNvPr>
          <p:cNvSpPr/>
          <p:nvPr/>
        </p:nvSpPr>
        <p:spPr>
          <a:xfrm>
            <a:off x="580008" y="861094"/>
            <a:ext cx="105525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E4FFD1-AF7B-474B-96B3-3FCA2828D582}"/>
              </a:ext>
            </a:extLst>
          </p:cNvPr>
          <p:cNvSpPr/>
          <p:nvPr/>
        </p:nvSpPr>
        <p:spPr>
          <a:xfrm>
            <a:off x="1532732" y="26085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DEFF431-5702-426C-BD6C-D2C647DEA538}"/>
              </a:ext>
            </a:extLst>
          </p:cNvPr>
          <p:cNvSpPr/>
          <p:nvPr/>
        </p:nvSpPr>
        <p:spPr>
          <a:xfrm>
            <a:off x="1532731" y="424178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④①②③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94AB9D6-33F8-4BCF-954B-3876FA87AD0D}"/>
              </a:ext>
            </a:extLst>
          </p:cNvPr>
          <p:cNvSpPr/>
          <p:nvPr/>
        </p:nvSpPr>
        <p:spPr>
          <a:xfrm>
            <a:off x="580008" y="861094"/>
            <a:ext cx="10552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38009E3-3E3F-4D5C-999F-DEB6B244A91C}"/>
              </a:ext>
            </a:extLst>
          </p:cNvPr>
          <p:cNvSpPr/>
          <p:nvPr/>
        </p:nvSpPr>
        <p:spPr>
          <a:xfrm>
            <a:off x="1408271" y="178016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⑤③①④②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293</Words>
  <Application>Microsoft Office PowerPoint</Application>
  <PresentationFormat>宽屏</PresentationFormat>
  <Paragraphs>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汉仪雅酷黑 95W</vt:lpstr>
      <vt:lpstr>Arial</vt:lpstr>
      <vt:lpstr>Wingdings</vt:lpstr>
      <vt:lpstr>Times New Roman</vt:lpstr>
      <vt:lpstr>微软雅黑</vt:lpstr>
      <vt:lpstr>方正黑体_GBK</vt:lpstr>
      <vt:lpstr>方正小标宋_GBK</vt:lpstr>
      <vt:lpstr>Calibri</vt:lpstr>
      <vt:lpstr>方正仿宋_GBK</vt:lpstr>
      <vt:lpstr>方正隶变_GBK</vt:lpstr>
      <vt:lpstr>方正大标宋_GBK</vt:lpstr>
      <vt:lpstr>方正大标宋简体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2026-03-24T01:57:29Z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