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25" r:id="rId4"/>
    <p:sldId id="526" r:id="rId5"/>
    <p:sldId id="528" r:id="rId6"/>
    <p:sldId id="532" r:id="rId7"/>
    <p:sldId id="531" r:id="rId8"/>
    <p:sldId id="533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new exer" pitchFamily="2" charset="0"/>
      <p:regular r:id="rId22"/>
    </p:embeddedFont>
    <p:embeddedFont>
      <p:font typeface="方正书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隶变_GBK" pitchFamily="65" charset="-122"/>
      <p:regular r:id="rId26"/>
    </p:embeddedFont>
    <p:embeddedFont>
      <p:font typeface="方正大标宋简体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第五课时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Hit it big</a:t>
            </a:r>
            <a:endParaRPr lang="zh-CN" altLang="zh-C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0831B-83DC-4F40-982D-7B2A41244F93}"/>
              </a:ext>
            </a:extLst>
          </p:cNvPr>
          <p:cNvSpPr/>
          <p:nvPr/>
        </p:nvSpPr>
        <p:spPr>
          <a:xfrm>
            <a:off x="580844" y="915791"/>
            <a:ext cx="1084052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一、根据图片或中文提示写出单词。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1.Let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make a                                 .</a:t>
            </a:r>
          </a:p>
          <a:p>
            <a:pPr>
              <a:lnSpc>
                <a:spcPct val="150000"/>
              </a:lnSpc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2.We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can help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                                  .</a:t>
            </a: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5378561-EFA2-4A06-8C2A-6F51490C80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3422686" y="1921812"/>
            <a:ext cx="2080967" cy="767185"/>
          </a:xfrm>
          <a:prstGeom prst="rect">
            <a:avLst/>
          </a:prstGeom>
        </p:spPr>
      </p:pic>
      <p:pic>
        <p:nvPicPr>
          <p:cNvPr id="9" name="image83.jpeg">
            <a:extLst>
              <a:ext uri="{FF2B5EF4-FFF2-40B4-BE49-F238E27FC236}">
                <a16:creationId xmlns="" xmlns:a16="http://schemas.microsoft.com/office/drawing/2014/main" id="{F4FE572A-7CB9-4972-973B-4308D7AD80E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591887" y="1682159"/>
            <a:ext cx="1439545" cy="1295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8905F56-D682-4A9E-8A89-BAFAB5D15E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4180922" y="3614750"/>
            <a:ext cx="2080967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E64CDDC-C34A-4774-99F9-6F8A943BC06B}"/>
              </a:ext>
            </a:extLst>
          </p:cNvPr>
          <p:cNvSpPr/>
          <p:nvPr/>
        </p:nvSpPr>
        <p:spPr>
          <a:xfrm>
            <a:off x="3657460" y="1948150"/>
            <a:ext cx="161133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snowman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D3FCC33-8309-4DF0-AAA2-84F210567514}"/>
              </a:ext>
            </a:extLst>
          </p:cNvPr>
          <p:cNvSpPr/>
          <p:nvPr/>
        </p:nvSpPr>
        <p:spPr>
          <a:xfrm>
            <a:off x="4616665" y="3640171"/>
            <a:ext cx="90441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hear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15" name="image11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07101" y="3329615"/>
            <a:ext cx="1485623" cy="1337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52433B3-999D-43DB-9D49-0F2F227A813E}"/>
              </a:ext>
            </a:extLst>
          </p:cNvPr>
          <p:cNvSpPr/>
          <p:nvPr/>
        </p:nvSpPr>
        <p:spPr>
          <a:xfrm>
            <a:off x="580844" y="915791"/>
            <a:ext cx="1084052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3.In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my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梦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),my body parts talk to me.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have got different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脸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 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CA06D51-C370-40C0-8BEB-FFCBDD2410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2137349" y="1298566"/>
            <a:ext cx="2080967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17B1521-FF07-4702-9E2A-E2ECE8A80B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5055516" y="2318431"/>
            <a:ext cx="2080967" cy="7671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A07A00F-D1A6-4FA3-B73A-321BD7A8B24B}"/>
              </a:ext>
            </a:extLst>
          </p:cNvPr>
          <p:cNvSpPr/>
          <p:nvPr/>
        </p:nvSpPr>
        <p:spPr>
          <a:xfrm>
            <a:off x="2592364" y="1335972"/>
            <a:ext cx="12186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dream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19F0885-220A-43EE-89C7-12E5F173AA0A}"/>
              </a:ext>
            </a:extLst>
          </p:cNvPr>
          <p:cNvSpPr/>
          <p:nvPr/>
        </p:nvSpPr>
        <p:spPr>
          <a:xfrm>
            <a:off x="5489589" y="2339764"/>
            <a:ext cx="106631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faces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4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00645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二、老师向同学们展示了几款现有的机器人。根据图片提示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圈出正确的单词。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39" y="2459232"/>
            <a:ext cx="9960203" cy="166130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31772" y="4086032"/>
            <a:ext cx="10780143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robot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has /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hasn’t) got two big ears.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robot has got a big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body /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mouth).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robot has got three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hands /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robot has got four (arms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legs ).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24147" y="4187879"/>
            <a:ext cx="84911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59030" y="4799289"/>
            <a:ext cx="1102155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59030" y="5432984"/>
            <a:ext cx="1231551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225359" y="6059132"/>
            <a:ext cx="943192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5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9.jpeg">
            <a:extLst>
              <a:ext uri="{FF2B5EF4-FFF2-40B4-BE49-F238E27FC236}">
                <a16:creationId xmlns="" xmlns:a16="http://schemas.microsoft.com/office/drawing/2014/main" id="{12BE1CF0-E23B-4BC1-A749-E5C4327007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936530" y="2151154"/>
            <a:ext cx="6011545" cy="3239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8D1F66-6A00-4BFF-B2F0-A2794276382E}"/>
              </a:ext>
            </a:extLst>
          </p:cNvPr>
          <p:cNvSpPr/>
          <p:nvPr/>
        </p:nvSpPr>
        <p:spPr>
          <a:xfrm>
            <a:off x="505460" y="861094"/>
            <a:ext cx="1087368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三、看图仿例写一写。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1.A hippo(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河马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 has got 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short tail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5F7D4A-F6EC-4FE9-A6E2-6AC359D6B513}"/>
              </a:ext>
            </a:extLst>
          </p:cNvPr>
          <p:cNvSpPr/>
          <p:nvPr/>
        </p:nvSpPr>
        <p:spPr>
          <a:xfrm>
            <a:off x="4213766" y="5203889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big body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86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9.jpeg">
            <a:extLst>
              <a:ext uri="{FF2B5EF4-FFF2-40B4-BE49-F238E27FC236}">
                <a16:creationId xmlns="" xmlns:a16="http://schemas.microsoft.com/office/drawing/2014/main" id="{12BE1CF0-E23B-4BC1-A749-E5C4327007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002914" y="946407"/>
            <a:ext cx="6011545" cy="3239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8D1F66-6A00-4BFF-B2F0-A2794276382E}"/>
              </a:ext>
            </a:extLst>
          </p:cNvPr>
          <p:cNvSpPr/>
          <p:nvPr/>
        </p:nvSpPr>
        <p:spPr>
          <a:xfrm>
            <a:off x="505460" y="3912168"/>
            <a:ext cx="10873686" cy="2508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84A1CBD-13FF-4472-86E3-BCBA7E819827}"/>
              </a:ext>
            </a:extLst>
          </p:cNvPr>
          <p:cNvSpPr/>
          <p:nvPr/>
        </p:nvSpPr>
        <p:spPr>
          <a:xfrm>
            <a:off x="4244916" y="4140010"/>
            <a:ext cx="2505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small ears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4A929C9-504F-4B15-89DD-DCC452CAF7C7}"/>
              </a:ext>
            </a:extLst>
          </p:cNvPr>
          <p:cNvSpPr/>
          <p:nvPr/>
        </p:nvSpPr>
        <p:spPr>
          <a:xfrm>
            <a:off x="4244916" y="4908925"/>
            <a:ext cx="2582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small eyes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3B0CFEA-5CA6-4E60-9A3E-B330956179BE}"/>
              </a:ext>
            </a:extLst>
          </p:cNvPr>
          <p:cNvSpPr/>
          <p:nvPr/>
        </p:nvSpPr>
        <p:spPr>
          <a:xfrm>
            <a:off x="4309036" y="5728259"/>
            <a:ext cx="2518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big nose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808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9.jpeg">
            <a:extLst>
              <a:ext uri="{FF2B5EF4-FFF2-40B4-BE49-F238E27FC236}">
                <a16:creationId xmlns="" xmlns:a16="http://schemas.microsoft.com/office/drawing/2014/main" id="{12BE1CF0-E23B-4BC1-A749-E5C4327007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947615" y="861094"/>
            <a:ext cx="6011545" cy="3239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8D1F66-6A00-4BFF-B2F0-A2794276382E}"/>
              </a:ext>
            </a:extLst>
          </p:cNvPr>
          <p:cNvSpPr/>
          <p:nvPr/>
        </p:nvSpPr>
        <p:spPr>
          <a:xfrm>
            <a:off x="505460" y="3912168"/>
            <a:ext cx="10873686" cy="167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6.A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7.A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 </a:t>
            </a:r>
            <a:endParaRPr lang="zh-CN" altLang="en-US" sz="360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F004C1D-34A4-4F49-9DD9-4E0A65A489F1}"/>
              </a:ext>
            </a:extLst>
          </p:cNvPr>
          <p:cNvSpPr/>
          <p:nvPr/>
        </p:nvSpPr>
        <p:spPr>
          <a:xfrm>
            <a:off x="4101324" y="4081362"/>
            <a:ext cx="28520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big mouth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E1B7378-A1E7-4103-863E-3E0A0876F4EB}"/>
              </a:ext>
            </a:extLst>
          </p:cNvPr>
          <p:cNvSpPr/>
          <p:nvPr/>
        </p:nvSpPr>
        <p:spPr>
          <a:xfrm>
            <a:off x="4193307" y="4896887"/>
            <a:ext cx="2428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 legs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62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和同学们参观科技展时看到了一个特别的机器人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他们正在兴奋地讨论它。看图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判断他们对机器人的描述是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robot has got short hair.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robot has got a small head.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robot hasn’t got ears.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robot has got two big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5.The robot has got two long arms.</a:t>
            </a:r>
            <a:endParaRPr lang="zh-CN" altLang="en-US" sz="3400" dirty="0"/>
          </a:p>
        </p:txBody>
      </p:sp>
      <p:pic>
        <p:nvPicPr>
          <p:cNvPr id="11" name="image122.jpeg"/>
          <p:cNvPicPr/>
          <p:nvPr/>
        </p:nvPicPr>
        <p:blipFill rotWithShape="1">
          <a:blip r:embed="rId4"/>
          <a:srcRect l="7477" r="57989"/>
          <a:stretch/>
        </p:blipFill>
        <p:spPr>
          <a:xfrm>
            <a:off x="8448835" y="2505782"/>
            <a:ext cx="2268748" cy="338099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12233" y="26054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8189" y="3416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2233" y="41108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4255" y="495194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2233" y="57192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022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271</Words>
  <Application>Microsoft Office PowerPoint</Application>
  <PresentationFormat>自定义</PresentationFormat>
  <Paragraphs>69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2026-03-27T07:59:55Z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