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8" r:id="rId4"/>
    <p:sldId id="520" r:id="rId5"/>
    <p:sldId id="521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new exer" pitchFamily="2" charset="0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Hit it big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0" y="861093"/>
            <a:ext cx="10838276" cy="1146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一、根据图片提示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选择正确的单词或短语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将其规范地写在四线三格上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4015" y="2009897"/>
            <a:ext cx="992900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work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 to bed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 home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7262" y="2056571"/>
            <a:ext cx="9394217" cy="67352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t="7151" r="25961"/>
          <a:stretch/>
        </p:blipFill>
        <p:spPr>
          <a:xfrm>
            <a:off x="764137" y="2855343"/>
            <a:ext cx="2798572" cy="16981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137" y="4787462"/>
            <a:ext cx="3551228" cy="183657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655950" y="3607286"/>
            <a:ext cx="21884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It’s time to </a:t>
            </a:r>
            <a:endParaRPr lang="zh-CN" altLang="en-US" sz="34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6432" y="3552224"/>
            <a:ext cx="4334403" cy="7859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/>
          <a:srcRect l="32403"/>
          <a:stretch/>
        </p:blipFill>
        <p:spPr>
          <a:xfrm>
            <a:off x="6280030" y="5345494"/>
            <a:ext cx="2929908" cy="785951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092581" y="3582769"/>
            <a:ext cx="1898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go to work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26819" y="5430695"/>
            <a:ext cx="23583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It’s time for 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82082" y="5380817"/>
            <a:ext cx="9204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class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236" y="5037717"/>
            <a:ext cx="4334403" cy="7859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565" y="2457072"/>
            <a:ext cx="4334403" cy="7859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297" y="1837259"/>
            <a:ext cx="3604572" cy="1905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341" y="4279626"/>
            <a:ext cx="3185436" cy="18518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4015" y="879841"/>
            <a:ext cx="992900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work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 to bed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 home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7262" y="926515"/>
            <a:ext cx="9394217" cy="67352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59777" y="2542272"/>
            <a:ext cx="15295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My dad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3992650" y="5122917"/>
            <a:ext cx="15295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My dad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6054053" y="2488417"/>
            <a:ext cx="172675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goes home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52686" y="5074217"/>
            <a:ext cx="19752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goes to bed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386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367F876-BCBE-435F-A0B0-ED003E3034D2}"/>
              </a:ext>
            </a:extLst>
          </p:cNvPr>
          <p:cNvSpPr/>
          <p:nvPr/>
        </p:nvSpPr>
        <p:spPr>
          <a:xfrm>
            <a:off x="505459" y="861094"/>
            <a:ext cx="10864155" cy="5772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Meimei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在交友留言板上记录了自己的一天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她都做了些什么呢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补全时间轴。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Meimei.I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from Wuhan.Today is Saturday(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星期六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don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 to school.I get up at half past seven.And I have breakfast with my dad and mum.I read English after breakfast.I do my homework at nine fifteen.It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sunny(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晴朗的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today.My mother and I go swimming at eleven o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clock.In the afternoon,I go to the library(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图书馆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3AE476F-A4F5-4686-BEDA-977FB1C0CAD4}"/>
              </a:ext>
            </a:extLst>
          </p:cNvPr>
          <p:cNvSpPr/>
          <p:nvPr/>
        </p:nvSpPr>
        <p:spPr>
          <a:xfrm>
            <a:off x="580845" y="875802"/>
            <a:ext cx="10745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two o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clock.I go home at five.I have dinner at six.I go to bed at half past nine.</a:t>
            </a:r>
            <a:endParaRPr lang="zh-CN" altLang="en-US" sz="3600"/>
          </a:p>
        </p:txBody>
      </p:sp>
      <p:pic>
        <p:nvPicPr>
          <p:cNvPr id="8" name="image218.jpeg">
            <a:extLst>
              <a:ext uri="{FF2B5EF4-FFF2-40B4-BE49-F238E27FC236}">
                <a16:creationId xmlns="" xmlns:a16="http://schemas.microsoft.com/office/drawing/2014/main" id="{90C3CE90-29B5-454C-A02A-F29CF430CD2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80845" y="2201542"/>
            <a:ext cx="10890034" cy="168541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B62C087-EC3F-41D1-80C5-B214FE0C51D8}"/>
              </a:ext>
            </a:extLst>
          </p:cNvPr>
          <p:cNvSpPr/>
          <p:nvPr/>
        </p:nvSpPr>
        <p:spPr>
          <a:xfrm>
            <a:off x="911191" y="3886959"/>
            <a:ext cx="10369617" cy="280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9FF860B-5A7A-4CD9-9552-DBD6458232C9}"/>
              </a:ext>
            </a:extLst>
          </p:cNvPr>
          <p:cNvSpPr/>
          <p:nvPr/>
        </p:nvSpPr>
        <p:spPr>
          <a:xfrm>
            <a:off x="2231472" y="3815101"/>
            <a:ext cx="21754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up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E53699A-AC1D-40DE-A728-8D89AF88F015}"/>
              </a:ext>
            </a:extLst>
          </p:cNvPr>
          <p:cNvSpPr/>
          <p:nvPr/>
        </p:nvSpPr>
        <p:spPr>
          <a:xfrm>
            <a:off x="7785108" y="3864633"/>
            <a:ext cx="23975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am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8C26FD2-940E-45AD-9F9E-624BA7356ED8}"/>
              </a:ext>
            </a:extLst>
          </p:cNvPr>
          <p:cNvSpPr/>
          <p:nvPr/>
        </p:nvSpPr>
        <p:spPr>
          <a:xfrm>
            <a:off x="1795874" y="4529173"/>
            <a:ext cx="3566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swimming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B1BA1E-B967-4768-94DA-C65F0A1128AB}"/>
              </a:ext>
            </a:extLst>
          </p:cNvPr>
          <p:cNvSpPr/>
          <p:nvPr/>
        </p:nvSpPr>
        <p:spPr>
          <a:xfrm>
            <a:off x="7540430" y="4540053"/>
            <a:ext cx="3418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the library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13C86B4-D103-4B1A-88E8-F25817089FD9}"/>
              </a:ext>
            </a:extLst>
          </p:cNvPr>
          <p:cNvSpPr/>
          <p:nvPr/>
        </p:nvSpPr>
        <p:spPr>
          <a:xfrm>
            <a:off x="2051222" y="5198326"/>
            <a:ext cx="18460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pm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7CD2010-84C1-42A5-B87F-7986EC2567D2}"/>
              </a:ext>
            </a:extLst>
          </p:cNvPr>
          <p:cNvSpPr/>
          <p:nvPr/>
        </p:nvSpPr>
        <p:spPr>
          <a:xfrm>
            <a:off x="7785108" y="5285972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dinner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F0DE9A2-1DAE-4C6A-9AF7-AAA9A95E5683}"/>
              </a:ext>
            </a:extLst>
          </p:cNvPr>
          <p:cNvSpPr/>
          <p:nvPr/>
        </p:nvSpPr>
        <p:spPr>
          <a:xfrm>
            <a:off x="1827340" y="5899916"/>
            <a:ext cx="24801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bed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175</Words>
  <Application>Microsoft Office PowerPoint</Application>
  <PresentationFormat>自定义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2026-03-27T07:16:17Z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