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4" r:id="rId7"/>
    <p:sldId id="515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"/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Relationship Id="rId9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"/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11.TIF"/><Relationship Id="rId9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50234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选单词。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675" y="1835364"/>
            <a:ext cx="8886825" cy="16594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A.writing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B.painting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C.listening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D.reading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E.singing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787834"/>
            <a:ext cx="10873740" cy="227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54915" y="54731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2606" y="5473184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 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04423" y="54731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2935" y="54731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71648" y="5473184"/>
            <a:ext cx="432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962025"/>
            <a:ext cx="107022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二、把下列字母重新排列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使其单词与图片相应。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8945" y="2044184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1.</a:t>
            </a:r>
            <a:endParaRPr lang="zh-CN" altLang="en-US" sz="3600" dirty="0"/>
          </a:p>
        </p:txBody>
      </p:sp>
      <p:pic>
        <p:nvPicPr>
          <p:cNvPr id="8" name="image1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48541" y="2114560"/>
            <a:ext cx="1828084" cy="16135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33825" y="1987808"/>
            <a:ext cx="304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</a:rPr>
              <a:t>aitnping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en-US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4398099" y="2864971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painting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0550" y="4044434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2.</a:t>
            </a:r>
            <a:endParaRPr lang="zh-CN" altLang="en-US" sz="3600" dirty="0"/>
          </a:p>
        </p:txBody>
      </p:sp>
      <p:pic>
        <p:nvPicPr>
          <p:cNvPr id="12" name="image2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48541" y="4112915"/>
            <a:ext cx="1828084" cy="161357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00500" y="404118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unringn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68185" y="4878983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running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104900" y="933450"/>
            <a:ext cx="564624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3.</a:t>
            </a:r>
            <a:endParaRPr lang="zh-CN" altLang="en-US" sz="3600" dirty="0"/>
          </a:p>
        </p:txBody>
      </p:sp>
      <p:pic>
        <p:nvPicPr>
          <p:cNvPr id="9" name="image2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34265" y="1091951"/>
            <a:ext cx="1838393" cy="16226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91000" y="1091951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</a:rPr>
              <a:t>cidanng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en-US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41273" y="1922947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dancing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3651" y="3069193"/>
            <a:ext cx="53091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</a:t>
            </a:r>
            <a:endParaRPr lang="zh-CN" altLang="en-US" sz="3600" dirty="0"/>
          </a:p>
        </p:txBody>
      </p:sp>
      <p:pic>
        <p:nvPicPr>
          <p:cNvPr id="13" name="image20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753196" y="3190610"/>
            <a:ext cx="1819462" cy="16059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191000" y="3247240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imsingwm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4265" y="4078236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66775" y="1066800"/>
            <a:ext cx="540812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5.</a:t>
            </a:r>
            <a:endParaRPr lang="zh-CN" altLang="en-US" sz="3600" dirty="0"/>
          </a:p>
        </p:txBody>
      </p:sp>
      <p:pic>
        <p:nvPicPr>
          <p:cNvPr id="9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16991" y="1146858"/>
            <a:ext cx="1819462" cy="16059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32760" y="1113009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</a:rPr>
              <a:t>aeridgn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en-US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6315" y="199746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reading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745" y="3202543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6.</a:t>
            </a:r>
            <a:endParaRPr lang="zh-CN" altLang="en-US" sz="3600" dirty="0"/>
          </a:p>
        </p:txBody>
      </p:sp>
      <p:pic>
        <p:nvPicPr>
          <p:cNvPr id="12" name="image2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86755" y="3225799"/>
            <a:ext cx="1879934" cy="16593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24275" y="311098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ingsing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769" y="3988147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839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三、小猴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Andy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David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都有哪些兴趣爱好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阅读图文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25494"/>
              </p:ext>
            </p:extLst>
          </p:nvPr>
        </p:nvGraphicFramePr>
        <p:xfrm>
          <a:off x="847727" y="2143125"/>
          <a:ext cx="10664186" cy="2381675"/>
        </p:xfrm>
        <a:graphic>
          <a:graphicData uri="http://schemas.openxmlformats.org/drawingml/2006/table">
            <a:tbl>
              <a:tblPr firstRow="1" firstCol="1" bandRow="1"/>
              <a:tblGrid>
                <a:gridCol w="1523998"/>
                <a:gridCol w="1721624"/>
                <a:gridCol w="1854641"/>
                <a:gridCol w="1854641"/>
                <a:gridCol w="1854641"/>
                <a:gridCol w="1854641"/>
              </a:tblGrid>
              <a:tr h="80010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Andy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David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81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828675" y="4539545"/>
            <a:ext cx="10683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)1.Andy likes reading.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)2.Andy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swimming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image4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93287" y="3027179"/>
            <a:ext cx="1487487" cy="1400987"/>
          </a:xfrm>
          <a:prstGeom prst="rect">
            <a:avLst/>
          </a:prstGeom>
        </p:spPr>
      </p:pic>
      <p:pic>
        <p:nvPicPr>
          <p:cNvPr id="16" name="image4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34351" y="3017654"/>
            <a:ext cx="1191894" cy="1374640"/>
          </a:xfrm>
          <a:prstGeom prst="rect">
            <a:avLst/>
          </a:prstGeom>
        </p:spPr>
      </p:pic>
      <p:pic>
        <p:nvPicPr>
          <p:cNvPr id="17" name="image41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72226" y="3027179"/>
            <a:ext cx="1154112" cy="1420325"/>
          </a:xfrm>
          <a:prstGeom prst="rect">
            <a:avLst/>
          </a:prstGeom>
        </p:spPr>
      </p:pic>
      <p:pic>
        <p:nvPicPr>
          <p:cNvPr id="18" name="image40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334860" y="3063051"/>
            <a:ext cx="1456658" cy="1365115"/>
          </a:xfrm>
          <a:prstGeom prst="rect">
            <a:avLst/>
          </a:prstGeom>
        </p:spPr>
      </p:pic>
      <p:pic>
        <p:nvPicPr>
          <p:cNvPr id="19" name="image40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2495550" y="3072758"/>
            <a:ext cx="1355407" cy="1355407"/>
          </a:xfrm>
          <a:prstGeom prst="rect">
            <a:avLst/>
          </a:prstGeom>
        </p:spPr>
      </p:pic>
      <p:pic>
        <p:nvPicPr>
          <p:cNvPr id="20" name="image407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937813" y="3121610"/>
            <a:ext cx="1367235" cy="127068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86474" y="476085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04809" y="5585291"/>
            <a:ext cx="582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082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844901"/>
              </p:ext>
            </p:extLst>
          </p:nvPr>
        </p:nvGraphicFramePr>
        <p:xfrm>
          <a:off x="685802" y="1019175"/>
          <a:ext cx="10664186" cy="2433745"/>
        </p:xfrm>
        <a:graphic>
          <a:graphicData uri="http://schemas.openxmlformats.org/drawingml/2006/table">
            <a:tbl>
              <a:tblPr firstRow="1" firstCol="1" bandRow="1"/>
              <a:tblGrid>
                <a:gridCol w="1523998"/>
                <a:gridCol w="1721624"/>
                <a:gridCol w="1854641"/>
                <a:gridCol w="1854641"/>
                <a:gridCol w="1854641"/>
                <a:gridCol w="1854641"/>
              </a:tblGrid>
              <a:tr h="800100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Andy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David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81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775888" y="3644195"/>
            <a:ext cx="10683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)3.David likes taking photos.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</a:rPr>
              <a:t>4.David likes dancing.</a:t>
            </a:r>
            <a:endParaRPr lang="zh-CN" altLang="en-US" sz="3600" dirty="0"/>
          </a:p>
        </p:txBody>
      </p:sp>
      <p:pic>
        <p:nvPicPr>
          <p:cNvPr id="15" name="image4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31362" y="1903229"/>
            <a:ext cx="1487487" cy="1400987"/>
          </a:xfrm>
          <a:prstGeom prst="rect">
            <a:avLst/>
          </a:prstGeom>
        </p:spPr>
      </p:pic>
      <p:pic>
        <p:nvPicPr>
          <p:cNvPr id="16" name="image4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72426" y="1893704"/>
            <a:ext cx="1191894" cy="1374640"/>
          </a:xfrm>
          <a:prstGeom prst="rect">
            <a:avLst/>
          </a:prstGeom>
        </p:spPr>
      </p:pic>
      <p:pic>
        <p:nvPicPr>
          <p:cNvPr id="17" name="image41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210301" y="1903229"/>
            <a:ext cx="1154112" cy="1420325"/>
          </a:xfrm>
          <a:prstGeom prst="rect">
            <a:avLst/>
          </a:prstGeom>
        </p:spPr>
      </p:pic>
      <p:pic>
        <p:nvPicPr>
          <p:cNvPr id="18" name="image40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172935" y="1939101"/>
            <a:ext cx="1456658" cy="1365115"/>
          </a:xfrm>
          <a:prstGeom prst="rect">
            <a:avLst/>
          </a:prstGeom>
        </p:spPr>
      </p:pic>
      <p:pic>
        <p:nvPicPr>
          <p:cNvPr id="19" name="image40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2333625" y="1948808"/>
            <a:ext cx="1355407" cy="1355407"/>
          </a:xfrm>
          <a:prstGeom prst="rect">
            <a:avLst/>
          </a:prstGeom>
        </p:spPr>
      </p:pic>
      <p:pic>
        <p:nvPicPr>
          <p:cNvPr id="20" name="image407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75888" y="1997660"/>
            <a:ext cx="1367235" cy="12706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86474" y="387502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4976" y="46790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098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186</Words>
  <Application>Microsoft Office PowerPoint</Application>
  <PresentationFormat>自定义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微软雅黑</vt:lpstr>
      <vt:lpstr>方正小标宋_GBK</vt:lpstr>
      <vt:lpstr>方正黑体_GBK</vt:lpstr>
      <vt:lpstr>Wingdings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2026-03-20T08:31:45Z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