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14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隶变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小标宋_GBK" pitchFamily="65" charset="-122"/>
      <p:regular r:id="rId16"/>
    </p:embeddedFont>
    <p:embeddedFont>
      <p:font typeface="方正黑体_GBK" pitchFamily="65" charset="-122"/>
      <p:regular r:id="rId17"/>
    </p:embeddedFont>
    <p:embeddedFont>
      <p:font typeface="方正大标宋简体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第三课时 </a:t>
            </a:r>
            <a:r>
              <a:rPr lang="en-US" altLang="zh-CN" sz="6000" b="1" dirty="0">
                <a:latin typeface="Times New Roman"/>
                <a:ea typeface="宋体"/>
              </a:rPr>
              <a:t>Speed</a:t>
            </a:r>
            <a:r>
              <a:rPr lang="en-US" altLang="zh-CN" sz="6000" b="1" dirty="0">
                <a:latin typeface="Times New Roman"/>
                <a:ea typeface="方正黑体_GBK"/>
              </a:rPr>
              <a:t> </a:t>
            </a:r>
            <a:r>
              <a:rPr lang="en-US" altLang="zh-CN" sz="6000" b="1" dirty="0">
                <a:latin typeface="Times New Roman"/>
                <a:ea typeface="宋体"/>
              </a:rPr>
              <a:t>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一、中英文连线。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1.grow up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　　　　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A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很长时间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2.a long time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		B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提出问题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3.study a mantis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	C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长大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4.watch insects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	D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研究螳螂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5.ask questions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	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观察昆虫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557783" y="2299630"/>
            <a:ext cx="5481317" cy="15103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3081658" y="2299630"/>
            <a:ext cx="4957442" cy="77563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672208" y="3914775"/>
            <a:ext cx="4366892" cy="7715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510283" y="4686300"/>
            <a:ext cx="4528817" cy="838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3510283" y="3054815"/>
            <a:ext cx="4528817" cy="254588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6776"/>
            <a:ext cx="1088326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二、判断下列句子与图画内容是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1867764"/>
            <a:ext cx="10347614" cy="1504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28675" y="3332953"/>
            <a:ext cx="992505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)1.He likes asking questions.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)2.Fabre likes eating plants.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)3.Sam likes watching insects.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4.Daming doesn’t like reading books.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7778" y="351836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0602" y="427899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5904" y="50790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1077" y="580299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79182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、</a:t>
            </a:r>
            <a:r>
              <a:rPr lang="zh-CN" altLang="en-US" sz="3600" dirty="0" smtClean="0">
                <a:latin typeface="Times New Roman"/>
                <a:ea typeface="方正黑体_GBK"/>
                <a:cs typeface="Times New Roman"/>
              </a:rPr>
              <a:t>选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出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正确的单词补全句子或对话。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1.Tom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(go/goes) to school on Monday(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星期一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2.—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(Why/What) are you up there?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—I’m here to study English.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3.My grandma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(like/likes) studying mantises.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98617" y="1703586"/>
            <a:ext cx="1031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goes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23038" y="3400405"/>
            <a:ext cx="1082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Why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04993" y="5027811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likes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1051594"/>
            <a:ext cx="10791825" cy="2480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4.He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(stays/staying) there for a long time.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5.—What is your sister’s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(hobby/hobbies)?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—She likes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600" dirty="0" smtClean="0">
                <a:latin typeface="Times New Roman"/>
                <a:ea typeface="宋体"/>
              </a:rPr>
              <a:t>(/</a:t>
            </a:r>
            <a:r>
              <a:rPr lang="en-US" altLang="zh-CN" sz="3600" dirty="0">
                <a:latin typeface="Times New Roman"/>
                <a:ea typeface="宋体"/>
              </a:rPr>
              <a:t>study) animals. 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004498" y="11182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stays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11071" y="1938654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hobby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94483" y="2751336"/>
            <a:ext cx="17748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studying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1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139</Words>
  <Application>Microsoft Office PowerPoint</Application>
  <PresentationFormat>自定义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方正大标宋_GBK</vt:lpstr>
      <vt:lpstr>Times New Roman</vt:lpstr>
      <vt:lpstr>Calibri</vt:lpstr>
      <vt:lpstr>方正隶变_GBK</vt:lpstr>
      <vt:lpstr>微软雅黑</vt:lpstr>
      <vt:lpstr>方正小标宋_GBK</vt:lpstr>
      <vt:lpstr>方正黑体_GBK</vt:lpstr>
      <vt:lpstr>Wingdings</vt:lpstr>
      <vt:lpstr>方正大标宋简体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295</cp:revision>
  <dcterms:created xsi:type="dcterms:W3CDTF">2019-06-19T02:08:00Z</dcterms:created>
  <dcterms:modified xsi:type="dcterms:W3CDTF">2026-03-20T09:15:44Z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