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73587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一、将英文表达与对应的图片连线。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46527" y="1431227"/>
            <a:ext cx="1192605" cy="969074"/>
          </a:xfrm>
          <a:prstGeom prst="rect">
            <a:avLst/>
          </a:prstGeom>
        </p:spPr>
      </p:pic>
      <p:pic>
        <p:nvPicPr>
          <p:cNvPr id="9" name="image3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073196" y="2606039"/>
            <a:ext cx="803911" cy="803911"/>
          </a:xfrm>
          <a:prstGeom prst="rect">
            <a:avLst/>
          </a:prstGeom>
        </p:spPr>
      </p:pic>
      <p:pic>
        <p:nvPicPr>
          <p:cNvPr id="10" name="image34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051289" y="3599359"/>
            <a:ext cx="873443" cy="873443"/>
          </a:xfrm>
          <a:prstGeom prst="rect">
            <a:avLst/>
          </a:prstGeom>
        </p:spPr>
      </p:pic>
      <p:pic>
        <p:nvPicPr>
          <p:cNvPr id="11" name="image34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032239" y="4627066"/>
            <a:ext cx="1746886" cy="873443"/>
          </a:xfrm>
          <a:prstGeom prst="rect">
            <a:avLst/>
          </a:prstGeom>
        </p:spPr>
      </p:pic>
      <p:pic>
        <p:nvPicPr>
          <p:cNvPr id="12" name="image34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094152" y="5652909"/>
            <a:ext cx="948972" cy="9489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4259" y="1476377"/>
            <a:ext cx="81871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1.make a stick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A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2.make some bookmarks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  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3.play football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                  C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4.play basketball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          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5.visit old friends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          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562350" y="2093594"/>
            <a:ext cx="4829175" cy="39071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396233" y="3146402"/>
            <a:ext cx="2995292" cy="191738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562350" y="3146402"/>
            <a:ext cx="4829175" cy="9404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953426" y="4105094"/>
            <a:ext cx="4438099" cy="9586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081783" y="2093594"/>
            <a:ext cx="4309742" cy="40038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0619"/>
            <a:ext cx="1100645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二、情境交际。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当你想问新朋友周六做什么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你这样说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)2.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当建议和好朋友周日一起去看望老朋友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你会这样说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010" y="3562350"/>
            <a:ext cx="9371966" cy="310591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A.Let’s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go and visit our old friends on Sunday.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B.Thank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you so much.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do you do on Saturday?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D.Sorry,I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am so busy.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E.I want some tea.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7278" y="160004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0175" y="224638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81710" y="3562350"/>
            <a:ext cx="9371966" cy="310591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A.Let’s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go and visit our old friends on Sunday.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B.Thank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you so much.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do you do on Saturday?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D.Sorry,I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am so busy.</a:t>
            </a:r>
            <a:endParaRPr lang="zh-CN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E.I want some tea.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5009" y="861094"/>
            <a:ext cx="1079690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当别人送礼物给你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你很感谢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你会这样说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当你想要点茶时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你这样说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当朋友约你去玩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你抱歉地说你很忙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你会这样说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6003" y="9561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5430" y="16024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9781" y="226785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184</Words>
  <Application>Microsoft Office PowerPoint</Application>
  <PresentationFormat>自定义</PresentationFormat>
  <Paragraphs>42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方正黑体_GBK</vt:lpstr>
      <vt:lpstr>汉仪雅酷黑 95W</vt:lpstr>
      <vt:lpstr>方正隶变_GBK</vt:lpstr>
      <vt:lpstr>方正大标宋简体</vt:lpstr>
      <vt:lpstr>方正小标宋_GBK</vt:lpstr>
      <vt:lpstr>Times New Roman</vt:lpstr>
      <vt:lpstr>Calibri</vt:lpstr>
      <vt:lpstr>微软雅黑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2026-03-23T01:36:51Z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