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13" r:id="rId2"/>
    <p:sldId id="506" r:id="rId3"/>
    <p:sldId id="507" r:id="rId4"/>
    <p:sldId id="508" r:id="rId5"/>
    <p:sldId id="514" r:id="rId6"/>
    <p:sldId id="427" r:id="rId7"/>
  </p:sldIdLst>
  <p:sldSz cx="12192000" cy="6858000"/>
  <p:notesSz cx="6858000" cy="9144000"/>
  <p:embeddedFontLst>
    <p:embeddedFont>
      <p:font typeface="方正隶变_GBK" pitchFamily="65" charset="-122"/>
      <p:regular r:id="rId8"/>
    </p:embeddedFont>
    <p:embeddedFont>
      <p:font typeface="方正小标宋_GBK" pitchFamily="65" charset="-122"/>
      <p:regular r:id="rId9"/>
    </p:embeddedFont>
    <p:embeddedFont>
      <p:font typeface="方正大标宋简体" charset="-122"/>
      <p:regular r:id="rId10"/>
    </p:embeddedFont>
    <p:embeddedFont>
      <p:font typeface="Calibri" pitchFamily="34" charset="0"/>
      <p:regular r:id="rId11"/>
      <p:bold r:id="rId12"/>
      <p:italic r:id="rId13"/>
      <p:boldItalic r:id="rId14"/>
    </p:embeddedFont>
    <p:embeddedFont>
      <p:font typeface="微软雅黑" pitchFamily="34" charset="-122"/>
      <p:regular r:id="rId15"/>
      <p:bold r:id="rId16"/>
    </p:embeddedFont>
    <p:embeddedFont>
      <p:font typeface="方正大标宋_GBK" pitchFamily="65" charset="-122"/>
      <p:regular r:id="rId17"/>
    </p:embeddedFont>
    <p:embeddedFont>
      <p:font typeface="方正黑体_GBK" pitchFamily="65" charset="-122"/>
      <p:regular r:id="rId1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382" autoAdjust="0"/>
    <p:restoredTop sz="94660"/>
  </p:normalViewPr>
  <p:slideViewPr>
    <p:cSldViewPr snapToGrid="0">
      <p:cViewPr>
        <p:scale>
          <a:sx n="100" d="100"/>
          <a:sy n="100" d="100"/>
        </p:scale>
        <p:origin x="-1140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ableStyles" Target="tableStyles.xml"/><Relationship Id="rId10" Type="http://schemas.openxmlformats.org/officeDocument/2006/relationships/font" Target="fonts/font3.fntdata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zh-CN" altLang="en-US" sz="6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en-US" sz="6000" b="1" dirty="0" smtClean="0">
                <a:latin typeface="方正大标宋_GBK" pitchFamily="65" charset="-122"/>
                <a:ea typeface="方正大标宋_GBK" pitchFamily="65" charset="-122"/>
                <a:cs typeface="Times New Roman" pitchFamily="18" charset="0"/>
              </a:rPr>
              <a:t>第二课时 </a:t>
            </a:r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Start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up</a:t>
            </a:r>
            <a:endParaRPr lang="zh-CN" altLang="zh-CN" sz="6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三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:a16="http://schemas.microsoft.com/office/drawing/2014/main" xmlns="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:a16="http://schemas.microsoft.com/office/drawing/2014/main" xmlns="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532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9600" y="914401"/>
            <a:ext cx="1090231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一、给图片选择恰当的短语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把编号写在图片下面的横线上。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00100" y="2257605"/>
            <a:ext cx="10391776" cy="1200329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A.Time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for school!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B.do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homework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C.half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past nine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D.have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dinner	 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E.have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breakfast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599" y="3723725"/>
            <a:ext cx="10902315" cy="24010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1583323" y="5463659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</a:rPr>
              <a:t>C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28110" y="5463659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</a:rPr>
              <a:t>E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944647" y="5431393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</a:rPr>
              <a:t>D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177736" y="5421868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</a:rPr>
              <a:t>A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498723" y="5421868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</a:rPr>
              <a:t>B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120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876299" y="861095"/>
            <a:ext cx="1063561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二、读一读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用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for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或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to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补全句子。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1.It’s 6 </a:t>
            </a: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o’clock.It’s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time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dinner. 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2.—What time is it?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—It’s 7</a:t>
            </a:r>
            <a:r>
              <a:rPr lang="zh-CN" altLang="zh-CN" sz="3600" dirty="0">
                <a:latin typeface="Calibri"/>
                <a:ea typeface="宋体"/>
                <a:cs typeface="宋体"/>
              </a:rPr>
              <a:t>∶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30.It’s time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go to school. 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3.School is over(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结束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).It’s time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go home. 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4.It’s 9</a:t>
            </a:r>
            <a:r>
              <a:rPr lang="zh-CN" altLang="zh-CN" sz="3600" dirty="0">
                <a:latin typeface="Calibri"/>
                <a:ea typeface="宋体"/>
                <a:cs typeface="宋体"/>
              </a:rPr>
              <a:t>∶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00.It’s time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bed. 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008687" y="1726297"/>
            <a:ext cx="72327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for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736817" y="3400251"/>
            <a:ext cx="54373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to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519580" y="4221847"/>
            <a:ext cx="54373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to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413279" y="5070256"/>
            <a:ext cx="72327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for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14375" y="942975"/>
            <a:ext cx="1079754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三、单项选择。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1.It’s 7</a:t>
            </a:r>
            <a:r>
              <a:rPr lang="zh-CN" altLang="zh-CN" sz="3600" dirty="0">
                <a:latin typeface="Calibri"/>
                <a:ea typeface="宋体"/>
                <a:cs typeface="宋体"/>
              </a:rPr>
              <a:t>∶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30.It’s time for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A.go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home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B.breakfast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C.go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to bed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)2.It’s half past </a:t>
            </a: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seven.Amy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to school. 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A.to go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B.go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		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C.goes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08271" y="1984841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19224" y="3612247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14375" y="942975"/>
            <a:ext cx="10797540" cy="24851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)3.—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is it?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6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—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It’s 10 o’clock. 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 err="1">
                <a:latin typeface="Times New Roman"/>
                <a:ea typeface="宋体"/>
              </a:rPr>
              <a:t>A.What</a:t>
            </a:r>
            <a:r>
              <a:rPr lang="en-US" altLang="zh-CN" sz="3600" dirty="0">
                <a:latin typeface="Times New Roman"/>
                <a:ea typeface="宋体"/>
              </a:rPr>
              <a:t>	</a:t>
            </a:r>
            <a:r>
              <a:rPr lang="en-US" altLang="zh-CN" sz="3600" dirty="0" smtClean="0">
                <a:latin typeface="Times New Roman"/>
                <a:ea typeface="宋体"/>
              </a:rPr>
              <a:t>		</a:t>
            </a:r>
            <a:r>
              <a:rPr lang="en-US" altLang="zh-CN" sz="3600" dirty="0" err="1" smtClean="0">
                <a:latin typeface="Times New Roman"/>
                <a:ea typeface="宋体"/>
              </a:rPr>
              <a:t>B.What</a:t>
            </a:r>
            <a:r>
              <a:rPr lang="en-US" altLang="zh-CN" sz="3600" dirty="0" smtClean="0">
                <a:latin typeface="Times New Roman"/>
                <a:ea typeface="宋体"/>
              </a:rPr>
              <a:t> </a:t>
            </a:r>
            <a:r>
              <a:rPr lang="en-US" altLang="zh-CN" sz="3600" dirty="0">
                <a:latin typeface="Times New Roman"/>
                <a:ea typeface="宋体"/>
              </a:rPr>
              <a:t>time	</a:t>
            </a:r>
            <a:r>
              <a:rPr lang="en-US" altLang="zh-CN" sz="3600" dirty="0" smtClean="0">
                <a:latin typeface="Times New Roman"/>
                <a:ea typeface="宋体"/>
              </a:rPr>
              <a:t>		</a:t>
            </a:r>
            <a:r>
              <a:rPr lang="en-US" altLang="zh-CN" sz="3600" dirty="0" err="1" smtClean="0">
                <a:latin typeface="Times New Roman"/>
                <a:ea typeface="宋体"/>
              </a:rPr>
              <a:t>C.Where</a:t>
            </a:r>
            <a:endParaRPr lang="zh-CN" altLang="en-US" sz="3600" dirty="0"/>
          </a:p>
        </p:txBody>
      </p:sp>
      <p:sp>
        <p:nvSpPr>
          <p:cNvPr id="8" name="矩形 7"/>
          <p:cNvSpPr/>
          <p:nvPr/>
        </p:nvSpPr>
        <p:spPr>
          <a:xfrm>
            <a:off x="1496853" y="1135747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60664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</TotalTime>
  <Words>128</Words>
  <Application>Microsoft Office PowerPoint</Application>
  <PresentationFormat>自定义</PresentationFormat>
  <Paragraphs>46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9" baseType="lpstr">
      <vt:lpstr>Arial</vt:lpstr>
      <vt:lpstr>宋体</vt:lpstr>
      <vt:lpstr>方正隶变_GBK</vt:lpstr>
      <vt:lpstr>方正小标宋_GBK</vt:lpstr>
      <vt:lpstr>方正大标宋简体</vt:lpstr>
      <vt:lpstr>Times New Roman</vt:lpstr>
      <vt:lpstr>Calibri</vt:lpstr>
      <vt:lpstr>微软雅黑</vt:lpstr>
      <vt:lpstr>汉仪雅酷黑 95W</vt:lpstr>
      <vt:lpstr>方正大标宋_GBK</vt:lpstr>
      <vt:lpstr>Wingdings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291</cp:revision>
  <dcterms:created xsi:type="dcterms:W3CDTF">2019-06-19T02:08:00Z</dcterms:created>
  <dcterms:modified xsi:type="dcterms:W3CDTF">2026-03-21T01:16:35Z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